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0322B92-0E48-4760-95EA-08CC4451AF58}" type="datetimeFigureOut">
              <a:rPr lang="en-US" smtClean="0"/>
              <a:pPr/>
              <a:t>2/26/2020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CC98E0C-964E-4EC3-9540-78A07DE1772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22B92-0E48-4760-95EA-08CC4451AF5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22B92-0E48-4760-95EA-08CC4451AF5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22B92-0E48-4760-95EA-08CC4451AF5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322B92-0E48-4760-95EA-08CC4451AF5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CC98E0C-964E-4EC3-9540-78A07DE177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322B92-0E48-4760-95EA-08CC4451AF5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322B92-0E48-4760-95EA-08CC4451AF58}" type="datetimeFigureOut">
              <a:rPr lang="en-US" smtClean="0"/>
              <a:pPr/>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322B92-0E48-4760-95EA-08CC4451AF58}" type="datetimeFigureOut">
              <a:rPr lang="en-US" smtClean="0"/>
              <a:pPr/>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22B92-0E48-4760-95EA-08CC4451AF58}" type="datetimeFigureOut">
              <a:rPr lang="en-US" smtClean="0"/>
              <a:pPr/>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322B92-0E48-4760-95EA-08CC4451AF5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322B92-0E48-4760-95EA-08CC4451AF5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8E0C-964E-4EC3-9540-78A07DE177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322B92-0E48-4760-95EA-08CC4451AF58}" type="datetimeFigureOut">
              <a:rPr lang="en-US" smtClean="0"/>
              <a:pPr/>
              <a:t>2/26/2020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C98E0C-964E-4EC3-9540-78A07DE177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r.wikipedia.org/wiki/%D0%92%D0%B5%D0%B1" TargetMode="External"/><Relationship Id="rId3" Type="http://schemas.openxmlformats.org/officeDocument/2006/relationships/hyperlink" Target="https://sr.wikipedia.org/wiki/%D0%A4%D1%80%D0%B0%D0%BD%D1%86%D1%83%D1%81%D0%BA%D0%B8_%D1%98%D0%B5%D0%B7%D0%B8%D0%BA" TargetMode="External"/><Relationship Id="rId7" Type="http://schemas.openxmlformats.org/officeDocument/2006/relationships/hyperlink" Target="https://sr.wikipedia.org/wiki/FTP" TargetMode="External"/><Relationship Id="rId2" Type="http://schemas.openxmlformats.org/officeDocument/2006/relationships/hyperlink" Target="https://sr.wikipedia.org/wiki/%D0%95%D0%BD%D0%B3%D0%BB%D0%B5%D1%81%D0%BA%D0%B8_%D1%98%D0%B5%D0%B7%D0%B8%D0%BA" TargetMode="External"/><Relationship Id="rId1" Type="http://schemas.openxmlformats.org/officeDocument/2006/relationships/slideLayout" Target="../slideLayouts/slideLayout2.xml"/><Relationship Id="rId6" Type="http://schemas.openxmlformats.org/officeDocument/2006/relationships/hyperlink" Target="https://sr.wikipedia.org/w/index.php?title=%D0%A7%D0%B5%D1%82&amp;action=edit&amp;redlink=1" TargetMode="External"/><Relationship Id="rId5" Type="http://schemas.openxmlformats.org/officeDocument/2006/relationships/hyperlink" Target="https://sr.wikipedia.org/wiki/%D0%95%D0%BB%D0%B5%D0%BA%D1%82%D1%80%D0%BE%D0%BD%D1%81%D0%BA%D0%B0_%D0%BF%D0%BE%D1%88%D1%82%D0%B0" TargetMode="External"/><Relationship Id="rId10" Type="http://schemas.openxmlformats.org/officeDocument/2006/relationships/image" Target="../media/image3.jpeg"/><Relationship Id="rId4" Type="http://schemas.openxmlformats.org/officeDocument/2006/relationships/hyperlink" Target="https://sr.wikipedia.org/wiki/%D0%98%D0%BD%D1%82%D0%B5%D1%80%D0%BD%D0%B5%D1%82" TargetMode="External"/><Relationship Id="rId9" Type="http://schemas.openxmlformats.org/officeDocument/2006/relationships/hyperlink" Target="https://sr.wikipedia.org/wiki/%D0%94%D1%80%D1%83%D1%88%D1%82%D0%B2%D0%B5%D0%BD%D0%B0_%D0%BC%D1%80%D0%B5%D0%B6%D0%B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file:///C:\Users\ucenik12\Downloads\Internet%20bonton.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p:spPr>
        <p:txBody>
          <a:bodyPr/>
          <a:lstStyle/>
          <a:p>
            <a:r>
              <a:rPr lang="ba-RU" dirty="0" smtClean="0"/>
              <a:t>И</a:t>
            </a:r>
            <a:r>
              <a:rPr lang="sr-Cyrl-RS" dirty="0" smtClean="0"/>
              <a:t>нтернет Бонтон </a:t>
            </a:r>
            <a:endParaRPr lang="en-US" dirty="0"/>
          </a:p>
        </p:txBody>
      </p:sp>
      <p:sp>
        <p:nvSpPr>
          <p:cNvPr id="3" name="Subtitle 2"/>
          <p:cNvSpPr>
            <a:spLocks noGrp="1"/>
          </p:cNvSpPr>
          <p:nvPr>
            <p:ph type="subTitle" idx="1"/>
          </p:nvPr>
        </p:nvSpPr>
        <p:spPr>
          <a:xfrm>
            <a:off x="2743200" y="1556792"/>
            <a:ext cx="6400800" cy="1752600"/>
          </a:xfrm>
        </p:spPr>
        <p:txBody>
          <a:bodyPr/>
          <a:lstStyle/>
          <a:p>
            <a:r>
              <a:rPr lang="ba-RU" dirty="0" smtClean="0"/>
              <a:t>А</a:t>
            </a:r>
            <a:r>
              <a:rPr lang="sr-Cyrl-RS" dirty="0" smtClean="0"/>
              <a:t>на </a:t>
            </a:r>
            <a:r>
              <a:rPr lang="sr-Cyrl-RS" dirty="0" smtClean="0"/>
              <a:t>Јаћимовић</a:t>
            </a:r>
            <a:endParaRPr lang="ba-RU" dirty="0" smtClean="0"/>
          </a:p>
          <a:p>
            <a:r>
              <a:rPr lang="ba-RU" dirty="0" smtClean="0"/>
              <a:t>Тања  марковић </a:t>
            </a:r>
            <a:r>
              <a:rPr lang="sr-Latn-RS" dirty="0" smtClean="0"/>
              <a:t>VI3</a:t>
            </a:r>
            <a:endParaRPr lang="sr-Cyrl-RS" dirty="0" smtClean="0"/>
          </a:p>
          <a:p>
            <a:endParaRPr lang="en-US" dirty="0"/>
          </a:p>
        </p:txBody>
      </p:sp>
      <p:pic>
        <p:nvPicPr>
          <p:cNvPr id="4" name="Picture 3" descr="бонтон.jpg"/>
          <p:cNvPicPr>
            <a:picLocks noChangeAspect="1"/>
          </p:cNvPicPr>
          <p:nvPr/>
        </p:nvPicPr>
        <p:blipFill>
          <a:blip r:embed="rId2" cstate="print"/>
          <a:stretch>
            <a:fillRect/>
          </a:stretch>
        </p:blipFill>
        <p:spPr>
          <a:xfrm>
            <a:off x="539552" y="2636912"/>
            <a:ext cx="4176464" cy="34419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475656" y="0"/>
            <a:ext cx="5616624" cy="936104"/>
          </a:xfrm>
        </p:spPr>
        <p:txBody>
          <a:bodyPr/>
          <a:lstStyle/>
          <a:p>
            <a:r>
              <a:rPr lang="sr-Cyrl-RS" dirty="0" smtClean="0"/>
              <a:t>Нет етикета</a:t>
            </a:r>
            <a:endParaRPr lang="en-US" dirty="0"/>
          </a:p>
        </p:txBody>
      </p:sp>
      <p:sp>
        <p:nvSpPr>
          <p:cNvPr id="3" name="Content Placeholder 2"/>
          <p:cNvSpPr>
            <a:spLocks noGrp="1"/>
          </p:cNvSpPr>
          <p:nvPr>
            <p:ph idx="1"/>
          </p:nvPr>
        </p:nvSpPr>
        <p:spPr>
          <a:xfrm>
            <a:off x="179512" y="908720"/>
            <a:ext cx="4536504" cy="5949280"/>
          </a:xfrm>
        </p:spPr>
        <p:txBody>
          <a:bodyPr>
            <a:normAutofit fontScale="85000" lnSpcReduction="10000"/>
          </a:bodyPr>
          <a:lstStyle/>
          <a:p>
            <a:r>
              <a:rPr lang="ru-RU" b="1" dirty="0" smtClean="0"/>
              <a:t>Интернет бонтон</a:t>
            </a:r>
            <a:r>
              <a:rPr lang="ru-RU" dirty="0" smtClean="0"/>
              <a:t> или </a:t>
            </a:r>
            <a:r>
              <a:rPr lang="ru-RU" b="1" dirty="0" smtClean="0"/>
              <a:t>технолошки бонтон</a:t>
            </a:r>
            <a:r>
              <a:rPr lang="ru-RU" dirty="0" smtClean="0"/>
              <a:t> или </a:t>
            </a:r>
            <a:r>
              <a:rPr lang="ru-RU" b="1" dirty="0" smtClean="0"/>
              <a:t>нететикеција</a:t>
            </a:r>
            <a:r>
              <a:rPr lang="ru-RU" dirty="0" smtClean="0"/>
              <a:t> (</a:t>
            </a:r>
            <a:r>
              <a:rPr lang="ru-RU" dirty="0" smtClean="0">
                <a:hlinkClick r:id="rId2" tooltip="Енглески језик"/>
              </a:rPr>
              <a:t>енгл.</a:t>
            </a:r>
            <a:r>
              <a:rPr lang="ru-RU" dirty="0" smtClean="0"/>
              <a:t> </a:t>
            </a:r>
            <a:r>
              <a:rPr lang="ru-RU" i="1" dirty="0" smtClean="0"/>
              <a:t>net</a:t>
            </a:r>
            <a:r>
              <a:rPr lang="ru-RU" dirty="0" smtClean="0"/>
              <a:t> + </a:t>
            </a:r>
            <a:r>
              <a:rPr lang="ru-RU" dirty="0" smtClean="0">
                <a:hlinkClick r:id="rId3" tooltip="Француски језик"/>
              </a:rPr>
              <a:t>франц.</a:t>
            </a:r>
            <a:r>
              <a:rPr lang="ru-RU" dirty="0" smtClean="0"/>
              <a:t> </a:t>
            </a:r>
            <a:r>
              <a:rPr lang="ru-RU" i="1" dirty="0" smtClean="0"/>
              <a:t>etiquette</a:t>
            </a:r>
            <a:r>
              <a:rPr lang="ru-RU" dirty="0" smtClean="0"/>
              <a:t>) неформалне су смјернице о прихватљивом понашању на </a:t>
            </a:r>
            <a:r>
              <a:rPr lang="ru-RU" dirty="0" smtClean="0">
                <a:hlinkClick r:id="rId4" tooltip="Интернет"/>
              </a:rPr>
              <a:t>интернету</a:t>
            </a:r>
            <a:r>
              <a:rPr lang="ru-RU" dirty="0" smtClean="0"/>
              <a:t> које су формулисали корисници интернета. То су општеприхваћени стандарди понашања код размене </a:t>
            </a:r>
            <a:r>
              <a:rPr lang="ru-RU" dirty="0" smtClean="0">
                <a:hlinkClick r:id="rId5" tooltip="Електронска пошта"/>
              </a:rPr>
              <a:t>електронске поште</a:t>
            </a:r>
            <a:r>
              <a:rPr lang="ru-RU" dirty="0" smtClean="0"/>
              <a:t>, у дискусионим групама, </a:t>
            </a:r>
            <a:r>
              <a:rPr lang="ru-RU" dirty="0" smtClean="0">
                <a:hlinkClick r:id="rId6" tooltip="Чет (страница не постоји)"/>
              </a:rPr>
              <a:t>четовима</a:t>
            </a:r>
            <a:r>
              <a:rPr lang="ru-RU" dirty="0" smtClean="0"/>
              <a:t>, </a:t>
            </a:r>
            <a:r>
              <a:rPr lang="ru-RU" dirty="0" smtClean="0">
                <a:hlinkClick r:id="rId7" tooltip="FTP"/>
              </a:rPr>
              <a:t>FTP</a:t>
            </a:r>
            <a:r>
              <a:rPr lang="ru-RU" dirty="0" smtClean="0"/>
              <a:t>-у и уопште </a:t>
            </a:r>
            <a:r>
              <a:rPr lang="ru-RU" dirty="0" smtClean="0">
                <a:hlinkClick r:id="rId8" tooltip="Веб"/>
              </a:rPr>
              <a:t>WWW</a:t>
            </a:r>
            <a:r>
              <a:rPr lang="ru-RU" dirty="0" smtClean="0"/>
              <a:t> и </a:t>
            </a:r>
            <a:r>
              <a:rPr lang="ru-RU" dirty="0" smtClean="0">
                <a:hlinkClick r:id="rId9" tooltip="Друштвена мрежа"/>
              </a:rPr>
              <a:t>друштвеним мрежама</a:t>
            </a:r>
            <a:r>
              <a:rPr lang="ru-RU" dirty="0" smtClean="0"/>
              <a:t> насталим у посљедњој деценији.</a:t>
            </a:r>
            <a:endParaRPr lang="en-US" dirty="0"/>
          </a:p>
        </p:txBody>
      </p:sp>
      <p:pic>
        <p:nvPicPr>
          <p:cNvPr id="4" name="Picture 3" descr="rude-polite-800x400-fixwidth.jpg"/>
          <p:cNvPicPr>
            <a:picLocks noChangeAspect="1"/>
          </p:cNvPicPr>
          <p:nvPr/>
        </p:nvPicPr>
        <p:blipFill>
          <a:blip r:embed="rId10" cstate="print"/>
          <a:stretch>
            <a:fillRect/>
          </a:stretch>
        </p:blipFill>
        <p:spPr>
          <a:xfrm>
            <a:off x="5076056" y="2132856"/>
            <a:ext cx="3672408" cy="36724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Правила и Понашање на интернету</a:t>
            </a:r>
            <a:endParaRPr lang="en-US" dirty="0"/>
          </a:p>
        </p:txBody>
      </p:sp>
      <p:sp>
        <p:nvSpPr>
          <p:cNvPr id="3" name="Content Placeholder 2"/>
          <p:cNvSpPr>
            <a:spLocks noGrp="1"/>
          </p:cNvSpPr>
          <p:nvPr>
            <p:ph idx="1"/>
          </p:nvPr>
        </p:nvSpPr>
        <p:spPr>
          <a:xfrm>
            <a:off x="0" y="1412776"/>
            <a:ext cx="5076056" cy="5112568"/>
          </a:xfrm>
        </p:spPr>
        <p:txBody>
          <a:bodyPr>
            <a:normAutofit/>
          </a:bodyPr>
          <a:lstStyle/>
          <a:p>
            <a:r>
              <a:rPr lang="ru-RU" dirty="0" smtClean="0"/>
              <a:t>Уопште за све облике активности на интернету важи да не смете радити ништа што је противзаконито или се коси са основним моралним нормама. У интернет комуникацији разликујемо јавну и приватну комуникацију</a:t>
            </a:r>
            <a:endParaRPr lang="en-US" dirty="0"/>
          </a:p>
        </p:txBody>
      </p:sp>
      <p:pic>
        <p:nvPicPr>
          <p:cNvPr id="4" name="Picture 3" descr="безбедност.gif"/>
          <p:cNvPicPr>
            <a:picLocks noChangeAspect="1"/>
          </p:cNvPicPr>
          <p:nvPr/>
        </p:nvPicPr>
        <p:blipFill>
          <a:blip r:embed="rId2" cstate="print"/>
          <a:stretch>
            <a:fillRect/>
          </a:stretch>
        </p:blipFill>
        <p:spPr>
          <a:xfrm>
            <a:off x="5436096" y="2132856"/>
            <a:ext cx="3333750" cy="33337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Буди Пристојан</a:t>
            </a:r>
            <a:endParaRPr lang="en-US" dirty="0"/>
          </a:p>
        </p:txBody>
      </p:sp>
      <p:sp>
        <p:nvSpPr>
          <p:cNvPr id="3" name="Content Placeholder 2"/>
          <p:cNvSpPr>
            <a:spLocks noGrp="1"/>
          </p:cNvSpPr>
          <p:nvPr>
            <p:ph idx="1"/>
          </p:nvPr>
        </p:nvSpPr>
        <p:spPr>
          <a:xfrm>
            <a:off x="457200" y="1124744"/>
            <a:ext cx="8229600" cy="3024336"/>
          </a:xfrm>
        </p:spPr>
        <p:txBody>
          <a:bodyPr>
            <a:normAutofit lnSpcReduction="10000"/>
          </a:bodyPr>
          <a:lstStyle/>
          <a:p>
            <a:r>
              <a:rPr lang="ru-RU" dirty="0" smtClean="0"/>
              <a:t>Не смеш  да вређаш, омаловажаш или на било који начин малтретираш  друге на интернету.</a:t>
            </a:r>
          </a:p>
          <a:p>
            <a:r>
              <a:rPr lang="ru-RU" dirty="0" smtClean="0"/>
              <a:t>Нападање, вређање, употреба погрдних имена па чак и вулгарности, постале су честе појаве на интернету. Овај феномен неприхватљивог понашања добио је име ,,флејмовање“, од енглеске речи ,,Flaming“.</a:t>
            </a:r>
            <a:endParaRPr lang="en-US" dirty="0"/>
          </a:p>
        </p:txBody>
      </p:sp>
      <p:pic>
        <p:nvPicPr>
          <p:cNvPr id="4" name="Picture 3" descr="bezbedan-klik-chat.jpg"/>
          <p:cNvPicPr>
            <a:picLocks noChangeAspect="1"/>
          </p:cNvPicPr>
          <p:nvPr/>
        </p:nvPicPr>
        <p:blipFill>
          <a:blip r:embed="rId2" cstate="print"/>
          <a:stretch>
            <a:fillRect/>
          </a:stretch>
        </p:blipFill>
        <p:spPr>
          <a:xfrm>
            <a:off x="4788024" y="3789040"/>
            <a:ext cx="3384376" cy="27809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Буди Пажљив на интернету</a:t>
            </a:r>
            <a:endParaRPr lang="en-US" dirty="0"/>
          </a:p>
        </p:txBody>
      </p:sp>
      <p:sp>
        <p:nvSpPr>
          <p:cNvPr id="3" name="Content Placeholder 2"/>
          <p:cNvSpPr>
            <a:spLocks noGrp="1"/>
          </p:cNvSpPr>
          <p:nvPr>
            <p:ph idx="1"/>
          </p:nvPr>
        </p:nvSpPr>
        <p:spPr/>
        <p:txBody>
          <a:bodyPr/>
          <a:lstStyle/>
          <a:p>
            <a:r>
              <a:rPr lang="ru-RU" b="1" dirty="0" smtClean="0"/>
              <a:t>Никад немој на интернету објављивати податке о себи, својој породици.</a:t>
            </a:r>
            <a:r>
              <a:rPr lang="ru-RU" dirty="0" smtClean="0"/>
              <a:t> Не откривај своје презиме ни адресу, нити у коју школу идеш јер немају сви на интернету добре намере. </a:t>
            </a:r>
            <a:endParaRPr lang="en-US" dirty="0"/>
          </a:p>
        </p:txBody>
      </p:sp>
      <p:pic>
        <p:nvPicPr>
          <p:cNvPr id="4" name="Picture 3" descr="pravila ponasanja na internetu.jpg"/>
          <p:cNvPicPr>
            <a:picLocks noChangeAspect="1"/>
          </p:cNvPicPr>
          <p:nvPr/>
        </p:nvPicPr>
        <p:blipFill>
          <a:blip r:embed="rId2" cstate="print"/>
          <a:stretch>
            <a:fillRect/>
          </a:stretch>
        </p:blipFill>
        <p:spPr>
          <a:xfrm>
            <a:off x="2843808" y="3501008"/>
            <a:ext cx="4680520" cy="309634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Поштуј Правила на интернету</a:t>
            </a:r>
            <a:endParaRPr lang="en-US" dirty="0"/>
          </a:p>
        </p:txBody>
      </p:sp>
      <p:sp>
        <p:nvSpPr>
          <p:cNvPr id="3" name="Content Placeholder 2"/>
          <p:cNvSpPr>
            <a:spLocks noGrp="1"/>
          </p:cNvSpPr>
          <p:nvPr>
            <p:ph idx="1"/>
          </p:nvPr>
        </p:nvSpPr>
        <p:spPr>
          <a:xfrm>
            <a:off x="457200" y="1600200"/>
            <a:ext cx="8229600" cy="2548880"/>
          </a:xfrm>
        </p:spPr>
        <p:txBody>
          <a:bodyPr>
            <a:normAutofit fontScale="92500" lnSpcReduction="20000"/>
          </a:bodyPr>
          <a:lstStyle/>
          <a:p>
            <a:r>
              <a:rPr lang="ru-RU" dirty="0" smtClean="0"/>
              <a:t>Разне веб странице, портали, чат  сервиси, форуми, друштвене мреже итд. имају другачија правила која мораш поштовати ако се желиш њима служити. Увек пажљиво прочитај услове коришћења пре него ли безглаво кликнеш да пристајеш, јер када постанеш члан мораш се строго и потпуно држати правила и прописа на које си пристао.</a:t>
            </a:r>
            <a:endParaRPr lang="en-US" dirty="0"/>
          </a:p>
        </p:txBody>
      </p:sp>
      <p:pic>
        <p:nvPicPr>
          <p:cNvPr id="4" name="Picture 3" descr="security-protection-anti-virus-software-60504.jpeg"/>
          <p:cNvPicPr>
            <a:picLocks noChangeAspect="1"/>
          </p:cNvPicPr>
          <p:nvPr/>
        </p:nvPicPr>
        <p:blipFill>
          <a:blip r:embed="rId2" cstate="print"/>
          <a:stretch>
            <a:fillRect/>
          </a:stretch>
        </p:blipFill>
        <p:spPr>
          <a:xfrm>
            <a:off x="5220072" y="4149080"/>
            <a:ext cx="3923928" cy="2326729"/>
          </a:xfrm>
          <a:prstGeom prst="rect">
            <a:avLst/>
          </a:prstGeom>
        </p:spPr>
      </p:pic>
      <p:pic>
        <p:nvPicPr>
          <p:cNvPr id="5" name="Picture 4" descr="download.jpg"/>
          <p:cNvPicPr>
            <a:picLocks noChangeAspect="1"/>
          </p:cNvPicPr>
          <p:nvPr/>
        </p:nvPicPr>
        <p:blipFill>
          <a:blip r:embed="rId3" cstate="print"/>
          <a:stretch>
            <a:fillRect/>
          </a:stretch>
        </p:blipFill>
        <p:spPr>
          <a:xfrm>
            <a:off x="683568" y="4005064"/>
            <a:ext cx="3281164" cy="28529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1756792"/>
          </a:xfrm>
        </p:spPr>
        <p:txBody>
          <a:bodyPr>
            <a:normAutofit lnSpcReduction="10000"/>
          </a:bodyPr>
          <a:lstStyle/>
          <a:p>
            <a:r>
              <a:rPr lang="ru-RU" dirty="0" smtClean="0"/>
              <a:t>Добро запамти: све што је противзаконито у стварном животу противзаконито је и на интернету. Немој се заваравати мислећи да се можеш сакрити иза измишљеног надимка.</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8316416" y="7821487"/>
            <a:ext cx="144016" cy="23914239"/>
          </a:xfrm>
          <a:prstGeom prst="rect">
            <a:avLst/>
          </a:prstGeom>
        </p:spPr>
        <p:txBody>
          <a:bodyPr wrap="square">
            <a:spAutoFit/>
          </a:bodyPr>
          <a:lstStyle/>
          <a:p>
            <a:r>
              <a:rPr lang="en-US" dirty="0" smtClean="0"/>
              <a:t>https://www.youtube.com/watch?v=z0GDldyb-8Ihttps://www.youtube.com/watch?v=z0GDldyb-8I</a:t>
            </a:r>
            <a:endParaRPr lang="en-US" dirty="0"/>
          </a:p>
        </p:txBody>
      </p:sp>
      <p:pic>
        <p:nvPicPr>
          <p:cNvPr id="3" name="Internet bonton.mp4">
            <a:hlinkClick r:id="" action="ppaction://media"/>
          </p:cNvPr>
          <p:cNvPicPr>
            <a:picLocks noRot="1" noChangeAspect="1"/>
          </p:cNvPicPr>
          <p:nvPr>
            <a:videoFile r:link="rId1"/>
          </p:nvPr>
        </p:nvPicPr>
        <p:blipFill>
          <a:blip r:embed="rId3" cstate="print"/>
          <a:stretch>
            <a:fillRect/>
          </a:stretch>
        </p:blipFill>
        <p:spPr>
          <a:xfrm>
            <a:off x="683568" y="188640"/>
            <a:ext cx="8064896" cy="59046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110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TotalTime>
  <Words>114</Words>
  <Application>Microsoft Office PowerPoint</Application>
  <PresentationFormat>On-screen Show (4:3)</PresentationFormat>
  <Paragraphs>16</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Интернет Бонтон </vt:lpstr>
      <vt:lpstr>Нет етикета</vt:lpstr>
      <vt:lpstr>Правила и Понашање на интернету</vt:lpstr>
      <vt:lpstr>Буди Пристојан</vt:lpstr>
      <vt:lpstr>Буди Пажљив на интернету</vt:lpstr>
      <vt:lpstr>Поштуј Правила на интернету</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Интернет Бонтон</dc:title>
  <dc:creator>ucenik12</dc:creator>
  <cp:lastModifiedBy>ucenik12</cp:lastModifiedBy>
  <cp:revision>11</cp:revision>
  <dcterms:created xsi:type="dcterms:W3CDTF">2020-01-15T11:51:04Z</dcterms:created>
  <dcterms:modified xsi:type="dcterms:W3CDTF">2020-02-26T12:24:01Z</dcterms:modified>
</cp:coreProperties>
</file>