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8AFFA53-4BE2-442C-B4F2-39AC61C00928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DB524A5-BE05-49A4-8F28-284E6DA6E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FA53-4BE2-442C-B4F2-39AC61C00928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24A5-BE05-49A4-8F28-284E6DA6E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FA53-4BE2-442C-B4F2-39AC61C00928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24A5-BE05-49A4-8F28-284E6DA6E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8AFFA53-4BE2-442C-B4F2-39AC61C00928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24A5-BE05-49A4-8F28-284E6DA6E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8AFFA53-4BE2-442C-B4F2-39AC61C00928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DB524A5-BE05-49A4-8F28-284E6DA6E8E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8AFFA53-4BE2-442C-B4F2-39AC61C00928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DB524A5-BE05-49A4-8F28-284E6DA6E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8AFFA53-4BE2-442C-B4F2-39AC61C00928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DB524A5-BE05-49A4-8F28-284E6DA6E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FA53-4BE2-442C-B4F2-39AC61C00928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24A5-BE05-49A4-8F28-284E6DA6E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8AFFA53-4BE2-442C-B4F2-39AC61C00928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DB524A5-BE05-49A4-8F28-284E6DA6E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8AFFA53-4BE2-442C-B4F2-39AC61C00928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DB524A5-BE05-49A4-8F28-284E6DA6E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8AFFA53-4BE2-442C-B4F2-39AC61C00928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DB524A5-BE05-49A4-8F28-284E6DA6E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8AFFA53-4BE2-442C-B4F2-39AC61C00928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DB524A5-BE05-49A4-8F28-284E6DA6E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cenik06\Downloads\Kako%20preterana%20upotreba%20tehnologije%20uti&#269;e%20na%20zdravlje%20dece%20(1)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                                                      ТЕХНОЛОГИЈА</a:t>
            </a:r>
            <a:r>
              <a:rPr lang="sr-Cyrl-RS" dirty="0" smtClean="0"/>
              <a:t>                                                       </a:t>
            </a:r>
            <a:r>
              <a:rPr lang="sr-Cyrl-RS" dirty="0" smtClean="0"/>
              <a:t> </a:t>
            </a:r>
            <a:r>
              <a:rPr lang="sr-Cyrl-RS" dirty="0" smtClean="0"/>
              <a:t>И ЗДРАВЉЕ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40760" cy="170574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ИВОНА БОГИЋЕВИЋ </a:t>
            </a:r>
          </a:p>
          <a:p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СОФИЈА БОШКОВИЋ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Pravilno sedenje</a:t>
            </a:r>
            <a:endParaRPr lang="en-US" dirty="0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061681" cy="5040560"/>
          </a:xfrm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6" y="0"/>
            <a:ext cx="5688632" cy="14847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cs typeface="Aharoni" pitchFamily="2" charset="-79"/>
              </a:rPr>
              <a:t>Технологија  и  здравље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Cooper Black" pitchFamily="18" charset="0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388424" cy="3672408"/>
          </a:xfrm>
        </p:spPr>
        <p:txBody>
          <a:bodyPr/>
          <a:lstStyle/>
          <a:p>
            <a:pPr algn="l"/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Без технологије не би се развила  медицина.И ако су то  две различите ствари ми не можемо без тога.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преузимање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0"/>
            <a:ext cx="2771800" cy="1628800"/>
          </a:xfrm>
          <a:prstGeom prst="rect">
            <a:avLst/>
          </a:prstGeom>
        </p:spPr>
      </p:pic>
      <p:pic>
        <p:nvPicPr>
          <p:cNvPr id="5" name="Picture 4" descr="Medicina-i-IT-u-lečenju-ljud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708920"/>
            <a:ext cx="3779912" cy="4149080"/>
          </a:xfrm>
          <a:prstGeom prst="rect">
            <a:avLst/>
          </a:prstGeom>
        </p:spPr>
      </p:pic>
      <p:pic>
        <p:nvPicPr>
          <p:cNvPr id="7" name="Picture 6" descr="medicin i zdravlj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3140968"/>
            <a:ext cx="5340961" cy="3717032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Ovo</a:t>
            </a:r>
            <a:r>
              <a:rPr lang="en-US" dirty="0" smtClean="0"/>
              <a:t> je </a:t>
            </a:r>
            <a:r>
              <a:rPr lang="en-US" dirty="0" err="1" smtClean="0"/>
              <a:t>jedanod</a:t>
            </a:r>
            <a:r>
              <a:rPr lang="en-US" dirty="0" smtClean="0"/>
              <a:t> </a:t>
            </a:r>
            <a:r>
              <a:rPr lang="en-US" dirty="0" err="1" smtClean="0"/>
              <a:t>primera</a:t>
            </a:r>
            <a:r>
              <a:rPr lang="en-US" dirty="0" smtClean="0"/>
              <a:t> I </a:t>
            </a:r>
            <a:r>
              <a:rPr lang="en-US" dirty="0" err="1" smtClean="0"/>
              <a:t>casopisa</a:t>
            </a:r>
            <a:endParaRPr lang="en-US" dirty="0"/>
          </a:p>
        </p:txBody>
      </p:sp>
      <p:pic>
        <p:nvPicPr>
          <p:cNvPr id="9" name="Content Placeholder 8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43262" y="3311525"/>
            <a:ext cx="2657475" cy="1714500"/>
          </a:xfrm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ТЕХНОЛОГИЈА И ЗДРАВЉЕ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Здравље је на првоме месту мање него технологија.</a:t>
            </a:r>
            <a:endParaRPr lang="en-US" dirty="0"/>
          </a:p>
        </p:txBody>
      </p:sp>
      <p:pic>
        <p:nvPicPr>
          <p:cNvPr id="5" name="Picture 4" descr="преузимањ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86845"/>
            <a:ext cx="3752304" cy="3871156"/>
          </a:xfrm>
          <a:prstGeom prst="rect">
            <a:avLst/>
          </a:prstGeom>
        </p:spPr>
      </p:pic>
      <p:pic>
        <p:nvPicPr>
          <p:cNvPr id="6" name="Picture 5" descr="mh-13339-te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204864"/>
            <a:ext cx="5436096" cy="4653136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0" y="0"/>
            <a:ext cx="4032448" cy="4077072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Човеку може и 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sr-Cyrl-RS" dirty="0" smtClean="0"/>
              <a:t>досадити технологија</a:t>
            </a:r>
            <a:r>
              <a:rPr lang="en-US" dirty="0" smtClean="0"/>
              <a:t>, a mo</a:t>
            </a:r>
            <a:r>
              <a:rPr lang="sr-Latn-RS" dirty="0" smtClean="0"/>
              <a:t>že i da steti zdraavlju</a:t>
            </a:r>
            <a:br>
              <a:rPr lang="sr-Latn-RS" dirty="0" smtClean="0"/>
            </a:br>
            <a:r>
              <a:rPr lang="sr-Latn-RS" dirty="0" smtClean="0"/>
              <a:t>POPUT...</a:t>
            </a:r>
            <a:endParaRPr lang="en-US" dirty="0"/>
          </a:p>
        </p:txBody>
      </p:sp>
      <p:pic>
        <p:nvPicPr>
          <p:cNvPr id="6" name="Content Placeholder 5" descr="mh-8939-8-nacina-kako-tehnologija-utice-na-vase-ydravlje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11452" cy="2564904"/>
          </a:xfrm>
        </p:spPr>
      </p:pic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933056"/>
            <a:ext cx="3034655" cy="2636912"/>
          </a:xfrm>
          <a:prstGeom prst="rect">
            <a:avLst/>
          </a:prstGeom>
        </p:spPr>
      </p:pic>
      <p:pic>
        <p:nvPicPr>
          <p:cNvPr id="5" name="Picture 4" descr="garbage-4277613_960_72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536504" cy="2736304"/>
          </a:xfrm>
          <a:prstGeom prst="rect">
            <a:avLst/>
          </a:prstGeom>
        </p:spPr>
      </p:pic>
      <p:pic>
        <p:nvPicPr>
          <p:cNvPr id="7" name="Picture 6" descr="technology-784046_960_720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564904"/>
            <a:ext cx="5076056" cy="4293096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И неко може бити завистан од технологије </a:t>
            </a:r>
            <a:r>
              <a:rPr lang="sr-Cyrl-RS" dirty="0" smtClean="0"/>
              <a:t>због  </a:t>
            </a:r>
            <a:r>
              <a:rPr lang="sr-Cyrl-RS" dirty="0" smtClean="0"/>
              <a:t>т</a:t>
            </a:r>
            <a:r>
              <a:rPr lang="sr-Cyrl-RS" dirty="0" smtClean="0"/>
              <a:t>елефона  </a:t>
            </a:r>
            <a:r>
              <a:rPr lang="sr-Cyrl-RS" dirty="0" smtClean="0"/>
              <a:t>може и да неспава.</a:t>
            </a:r>
            <a:endParaRPr lang="en-US" dirty="0"/>
          </a:p>
        </p:txBody>
      </p:sp>
      <p:pic>
        <p:nvPicPr>
          <p:cNvPr id="8" name="Content Placeholder 7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7395186" cy="4437112"/>
          </a:xfrm>
        </p:spPr>
      </p:pic>
    </p:spTree>
  </p:cSld>
  <p:clrMapOvr>
    <a:masterClrMapping/>
  </p:clrMapOvr>
  <p:transition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8704" y="1124744"/>
            <a:ext cx="3333056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8229600" cy="2348880"/>
          </a:xfrm>
        </p:spPr>
        <p:txBody>
          <a:bodyPr/>
          <a:lstStyle/>
          <a:p>
            <a:r>
              <a:rPr lang="sr-Cyrl-RS" dirty="0" smtClean="0"/>
              <a:t>Здравље је</a:t>
            </a:r>
            <a:r>
              <a:rPr lang="en-US" dirty="0" smtClean="0"/>
              <a:t> </a:t>
            </a:r>
            <a:r>
              <a:rPr lang="sr-Cyrl-RS" dirty="0" smtClean="0"/>
              <a:t>првобитно уместо </a:t>
            </a:r>
            <a:r>
              <a:rPr lang="sr-Latn-RS" dirty="0" smtClean="0"/>
              <a:t> </a:t>
            </a:r>
            <a:r>
              <a:rPr lang="sr-Latn-RS" dirty="0" smtClean="0"/>
              <a:t>tehnologije koja nam steti</a:t>
            </a:r>
            <a:r>
              <a:rPr lang="sr-Cyrl-RS" dirty="0" smtClean="0"/>
              <a:t>,компијутера </a:t>
            </a:r>
            <a:r>
              <a:rPr lang="sr-Cyrl-RS" dirty="0" smtClean="0"/>
              <a:t>и свих осталих рачунара. </a:t>
            </a:r>
            <a:endParaRPr lang="en-US" dirty="0"/>
          </a:p>
        </p:txBody>
      </p:sp>
      <p:pic>
        <p:nvPicPr>
          <p:cNvPr id="4" name="Kako preterana upotreba tehnologije utiče na zdravlje dece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835696" y="1700808"/>
            <a:ext cx="7308304" cy="515719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242592" cy="4954562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На </a:t>
            </a:r>
            <a:r>
              <a:rPr lang="sr-Cyrl-RS" dirty="0" smtClean="0"/>
              <a:t>компијутело седети на слици  правилно</a:t>
            </a:r>
            <a:endParaRPr lang="en-US" dirty="0"/>
          </a:p>
        </p:txBody>
      </p:sp>
      <p:pic>
        <p:nvPicPr>
          <p:cNvPr id="14" name="Content Placeholder 1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81536"/>
            <a:ext cx="6271242" cy="4176464"/>
          </a:xfrm>
        </p:spPr>
      </p:pic>
      <p:pic>
        <p:nvPicPr>
          <p:cNvPr id="4" name="Picture 3" descr="pravilno-sedenj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444208" cy="2636912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3016"/>
            <a:ext cx="8964488" cy="6737460"/>
          </a:xfrm>
        </p:spPr>
      </p:pic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156</TotalTime>
  <Words>98</Words>
  <Application>Microsoft Office PowerPoint</Application>
  <PresentationFormat>On-screen Show (4:3)</PresentationFormat>
  <Paragraphs>13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Verve</vt:lpstr>
      <vt:lpstr>                                                      ТЕХНОЛОГИЈА                                                        И ЗДРАВЉЕ</vt:lpstr>
      <vt:lpstr>Технологија  и  здравље</vt:lpstr>
      <vt:lpstr>Ovo je jedanod primera I casopisa</vt:lpstr>
      <vt:lpstr>ТЕХНОЛОГИЈА И ЗДРАВЉЕ</vt:lpstr>
      <vt:lpstr>Човеку може и  da досадити технологија, a može i da steti zdraavlju POPUT...</vt:lpstr>
      <vt:lpstr>И неко може бити завистан од технологије због  телефона  може и да неспава.</vt:lpstr>
      <vt:lpstr>Slide 7</vt:lpstr>
      <vt:lpstr>На компијутело седети на слици  правилно</vt:lpstr>
      <vt:lpstr>Slide 9</vt:lpstr>
      <vt:lpstr>Pravilno sedenje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Технологија  и  здравље</dc:title>
  <dc:creator>ucenik06</dc:creator>
  <cp:lastModifiedBy>ucenik06</cp:lastModifiedBy>
  <cp:revision>17</cp:revision>
  <dcterms:created xsi:type="dcterms:W3CDTF">2020-01-15T12:36:23Z</dcterms:created>
  <dcterms:modified xsi:type="dcterms:W3CDTF">2020-02-26T12:56:36Z</dcterms:modified>
</cp:coreProperties>
</file>