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61" d="100"/>
          <a:sy n="61" d="100"/>
        </p:scale>
        <p:origin x="-7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C042B47-34FB-4D7C-906F-896F3F47E1FD}" type="datetimeFigureOut">
              <a:rPr lang="sr-Latn-RS" smtClean="0"/>
              <a:pPr/>
              <a:t>26.2.2020.</a:t>
            </a:fld>
            <a:endParaRPr lang="sr-Latn-R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r-Latn-R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139DC6-A9A8-46A4-B3E7-3E15B5CAC7FD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2B47-34FB-4D7C-906F-896F3F47E1FD}" type="datetimeFigureOut">
              <a:rPr lang="sr-Latn-RS" smtClean="0"/>
              <a:pPr/>
              <a:t>26.2.2020.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9DC6-A9A8-46A4-B3E7-3E15B5CAC7FD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2B47-34FB-4D7C-906F-896F3F47E1FD}" type="datetimeFigureOut">
              <a:rPr lang="sr-Latn-RS" smtClean="0"/>
              <a:pPr/>
              <a:t>26.2.2020.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9DC6-A9A8-46A4-B3E7-3E15B5CAC7FD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042B47-34FB-4D7C-906F-896F3F47E1FD}" type="datetimeFigureOut">
              <a:rPr lang="sr-Latn-RS" smtClean="0"/>
              <a:pPr/>
              <a:t>26.2.2020.</a:t>
            </a:fld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139DC6-A9A8-46A4-B3E7-3E15B5CAC7FD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C042B47-34FB-4D7C-906F-896F3F47E1FD}" type="datetimeFigureOut">
              <a:rPr lang="sr-Latn-RS" smtClean="0"/>
              <a:pPr/>
              <a:t>26.2.2020.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r-Latn-R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139DC6-A9A8-46A4-B3E7-3E15B5CAC7FD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2B47-34FB-4D7C-906F-896F3F47E1FD}" type="datetimeFigureOut">
              <a:rPr lang="sr-Latn-RS" smtClean="0"/>
              <a:pPr/>
              <a:t>26.2.2020.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9DC6-A9A8-46A4-B3E7-3E15B5CAC7FD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2B47-34FB-4D7C-906F-896F3F47E1FD}" type="datetimeFigureOut">
              <a:rPr lang="sr-Latn-RS" smtClean="0"/>
              <a:pPr/>
              <a:t>26.2.2020.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9DC6-A9A8-46A4-B3E7-3E15B5CAC7FD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042B47-34FB-4D7C-906F-896F3F47E1FD}" type="datetimeFigureOut">
              <a:rPr lang="sr-Latn-RS" smtClean="0"/>
              <a:pPr/>
              <a:t>26.2.2020.</a:t>
            </a:fld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139DC6-A9A8-46A4-B3E7-3E15B5CAC7FD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2B47-34FB-4D7C-906F-896F3F47E1FD}" type="datetimeFigureOut">
              <a:rPr lang="sr-Latn-RS" smtClean="0"/>
              <a:pPr/>
              <a:t>26.2.2020.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9DC6-A9A8-46A4-B3E7-3E15B5CAC7FD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042B47-34FB-4D7C-906F-896F3F47E1FD}" type="datetimeFigureOut">
              <a:rPr lang="sr-Latn-RS" smtClean="0"/>
              <a:pPr/>
              <a:t>26.2.2020.</a:t>
            </a:fld>
            <a:endParaRPr lang="sr-Latn-R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139DC6-A9A8-46A4-B3E7-3E15B5CAC7FD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R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042B47-34FB-4D7C-906F-896F3F47E1FD}" type="datetimeFigureOut">
              <a:rPr lang="sr-Latn-RS" smtClean="0"/>
              <a:pPr/>
              <a:t>26.2.2020.</a:t>
            </a:fld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139DC6-A9A8-46A4-B3E7-3E15B5CAC7FD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C042B47-34FB-4D7C-906F-896F3F47E1FD}" type="datetimeFigureOut">
              <a:rPr lang="sr-Latn-RS" smtClean="0"/>
              <a:pPr/>
              <a:t>26.2.2020.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139DC6-A9A8-46A4-B3E7-3E15B5CAC7FD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2019-20\5-3\andjela%20dimic\Bezbednost%20dece%20na%20internetu%20-%20Prezentacija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548680"/>
            <a:ext cx="6316216" cy="13681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RS" dirty="0" smtClean="0"/>
              <a:t>Правила безбедног рада на интернету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1840" y="1988840"/>
            <a:ext cx="3867944" cy="43204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sr-Cyrl-RS" b="1" dirty="0" smtClean="0"/>
              <a:t>Лара Илић, Ања Димитријевић</a:t>
            </a:r>
            <a:endParaRPr lang="sr-Latn-RS" b="1" dirty="0"/>
          </a:p>
        </p:txBody>
      </p:sp>
      <p:pic>
        <p:nvPicPr>
          <p:cNvPr id="4" name="Picture 3" descr="слика презентација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996952"/>
            <a:ext cx="474345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čllllololllllllllllllloooooooooooooolnbihđ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3688" y="764704"/>
            <a:ext cx="5278294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Latn-RS" sz="4400" dirty="0" smtClean="0"/>
              <a:t>8</a:t>
            </a:r>
            <a:r>
              <a:rPr lang="sr-Cyrl-RS" sz="4400" dirty="0" smtClean="0"/>
              <a:t> правила за пезбено коришћење интернета</a:t>
            </a:r>
            <a:endParaRPr lang="sr-Latn-R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468760"/>
          </a:xfrm>
        </p:spPr>
        <p:txBody>
          <a:bodyPr/>
          <a:lstStyle/>
          <a:p>
            <a:r>
              <a:rPr lang="ru-RU" dirty="0" smtClean="0"/>
              <a:t>Особама које упознаш на интернету  НИКАДА  не остављај личне податке, без претходног договора са родитељима - старатељима.</a:t>
            </a:r>
          </a:p>
        </p:txBody>
      </p:sp>
      <p:pic>
        <p:nvPicPr>
          <p:cNvPr id="4" name="Picture 3" descr="prezentacij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996952"/>
            <a:ext cx="6096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7467600" cy="1728192"/>
          </a:xfrm>
        </p:spPr>
        <p:txBody>
          <a:bodyPr/>
          <a:lstStyle/>
          <a:p>
            <a:r>
              <a:rPr lang="ru-RU" dirty="0" smtClean="0"/>
              <a:t> Немој слати поруке, фотографије или други материјал који би некоме могао да нашкоди, шаљи само онима које лично познајеш.</a:t>
            </a:r>
            <a:endParaRPr lang="sr-Latn-RS" dirty="0"/>
          </a:p>
        </p:txBody>
      </p:sp>
      <p:pic>
        <p:nvPicPr>
          <p:cNvPr id="4" name="Picture 3" descr="prezentacij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1916832"/>
            <a:ext cx="4176464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39952" y="188640"/>
            <a:ext cx="3784848" cy="6408712"/>
          </a:xfrm>
        </p:spPr>
        <p:txBody>
          <a:bodyPr/>
          <a:lstStyle/>
          <a:p>
            <a:r>
              <a:rPr lang="ru-RU" dirty="0" smtClean="0"/>
              <a:t>Своју лозинку НИКОМЕ не откривај</a:t>
            </a:r>
          </a:p>
          <a:p>
            <a:endParaRPr lang="ru-RU" dirty="0" smtClean="0"/>
          </a:p>
          <a:p>
            <a:r>
              <a:rPr lang="ru-RU" dirty="0" smtClean="0"/>
              <a:t>Никада не уговарај сусрете и уживо без претходног договора са родитељима – старатељима.</a:t>
            </a:r>
          </a:p>
          <a:p>
            <a:endParaRPr lang="sr-Latn-RS" dirty="0"/>
          </a:p>
        </p:txBody>
      </p:sp>
      <p:pic>
        <p:nvPicPr>
          <p:cNvPr id="4" name="Picture 3" descr="lolololololol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573016"/>
            <a:ext cx="4198734" cy="2801293"/>
          </a:xfrm>
          <a:prstGeom prst="rect">
            <a:avLst/>
          </a:prstGeom>
        </p:spPr>
      </p:pic>
      <p:pic>
        <p:nvPicPr>
          <p:cNvPr id="5" name="Picture 4" descr="lololoololol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5" y="692696"/>
            <a:ext cx="3672409" cy="5616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1560" y="188640"/>
            <a:ext cx="7467600" cy="2088232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Никада не одговарај на поруке које добијаш преко интернета а које су злонамерне, непристојне и непријатне које те на било који начин узнемиравају.Одмах обавести о томе родитеље-старатеље.</a:t>
            </a:r>
          </a:p>
          <a:p>
            <a:endParaRPr lang="sr-Latn-RS" dirty="0"/>
          </a:p>
        </p:txBody>
      </p:sp>
      <p:pic>
        <p:nvPicPr>
          <p:cNvPr id="7" name="Picture 6" descr="ššššššššššššššššš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348880"/>
            <a:ext cx="63500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260648"/>
            <a:ext cx="7467600" cy="2088232"/>
          </a:xfrm>
        </p:spPr>
        <p:txBody>
          <a:bodyPr>
            <a:normAutofit/>
          </a:bodyPr>
          <a:lstStyle/>
          <a:p>
            <a:r>
              <a:rPr lang="ru-RU" dirty="0" smtClean="0"/>
              <a:t>Разговарај са родитељима или старатељима  и за једно се договорите око правила понашања на интернету, као и коришћења мобилног телефона. Заједно одредите време у току дана када множеш да користиш интернет.</a:t>
            </a:r>
            <a:endParaRPr lang="sr-Latn-RS" dirty="0"/>
          </a:p>
        </p:txBody>
      </p:sp>
      <p:pic>
        <p:nvPicPr>
          <p:cNvPr id="4" name="Picture 3" descr="gkillllllllllllllllllllllllllllllllllllllllllllllllllllllllllllllllllllllll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420888"/>
            <a:ext cx="5112568" cy="3767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332656"/>
            <a:ext cx="7467600" cy="208823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Са  родитељима – старатељима увекровери када нешто желиш да учиташ са интернета или да инсталираш нови програм јер би погрешним коришћењем могао угрозити безбедност рачунара или података своје породице.</a:t>
            </a:r>
            <a:endParaRPr lang="sr-Latn-RS" dirty="0"/>
          </a:p>
        </p:txBody>
      </p:sp>
      <p:pic>
        <p:nvPicPr>
          <p:cNvPr id="4" name="Picture 3" descr="edgjzuithhzijeeeeeeeeeeeeeeeeeeeeeeeeee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348880"/>
            <a:ext cx="6096000" cy="4059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260648"/>
            <a:ext cx="7467600" cy="1512168"/>
          </a:xfrm>
        </p:spPr>
        <p:txBody>
          <a:bodyPr/>
          <a:lstStyle/>
          <a:p>
            <a:r>
              <a:rPr lang="ru-RU" dirty="0" smtClean="0"/>
              <a:t>Буди информисан и примерен корисник интернета и не ради ништа чиме би могао повредити дугр или закон.</a:t>
            </a:r>
            <a:endParaRPr lang="sr-Latn-RS" dirty="0"/>
          </a:p>
        </p:txBody>
      </p:sp>
      <p:pic>
        <p:nvPicPr>
          <p:cNvPr id="4" name="Picture 3" descr="iiiiiiiiiiiiiiiiiiiiiiiiiiiiiiiiiiiiiiiiiiiiiiiiiiiiiiii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1988840"/>
            <a:ext cx="5078863" cy="3804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4" name="Bezbednost dece na internetu - Prezentacija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51520" y="908720"/>
            <a:ext cx="8201024" cy="46130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2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</TotalTime>
  <Words>188</Words>
  <Application>Microsoft Office PowerPoint</Application>
  <PresentationFormat>On-screen Show (4:3)</PresentationFormat>
  <Paragraphs>13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Правила безбедног рада на интернету</vt:lpstr>
      <vt:lpstr>8 правила за пезбено коришћење интернета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безбедног рада на интернету</dc:title>
  <dc:creator>ucenik17</dc:creator>
  <cp:lastModifiedBy>ucenik17</cp:lastModifiedBy>
  <cp:revision>13</cp:revision>
  <dcterms:created xsi:type="dcterms:W3CDTF">2019-12-25T17:29:48Z</dcterms:created>
  <dcterms:modified xsi:type="dcterms:W3CDTF">2020-02-26T12:05:07Z</dcterms:modified>
</cp:coreProperties>
</file>