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E0FFF5-EC01-428C-8F4E-C683F21062FB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178D86-8EA8-4C2F-A102-2CF8082B6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QbsE7Le0T0" TargetMode="Externa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ucenik09\Downloads\Koja%20je%20razlika%20izme&#273;u%20virusa,crva%20i%20trojanskog%20konja.mp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Одговорна и Сигурна Употреба ИКТ Уређаја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sr-Cyrl-RS" sz="2800" b="1" dirty="0" smtClean="0">
                <a:solidFill>
                  <a:schemeClr val="tx1"/>
                </a:solidFill>
              </a:rPr>
              <a:t>-Богдан Марковић</a:t>
            </a:r>
          </a:p>
          <a:p>
            <a:pPr algn="l"/>
            <a:r>
              <a:rPr lang="sr-Cyrl-RS" sz="2800" b="1" dirty="0" smtClean="0">
                <a:solidFill>
                  <a:schemeClr val="tx1"/>
                </a:solidFill>
              </a:rPr>
              <a:t>-Мијат Милановић</a:t>
            </a:r>
          </a:p>
          <a:p>
            <a:pPr algn="l"/>
            <a:r>
              <a:rPr lang="sr-Cyrl-RS" sz="2800" b="1" dirty="0" smtClean="0">
                <a:solidFill>
                  <a:schemeClr val="tx1"/>
                </a:solidFill>
              </a:rPr>
              <a:t>-Петар Вујичић</a:t>
            </a:r>
          </a:p>
        </p:txBody>
      </p:sp>
      <p:pic>
        <p:nvPicPr>
          <p:cNvPr id="4" name="Picture 3" descr="преузимањ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348880"/>
            <a:ext cx="4488889" cy="3024336"/>
          </a:xfrm>
          <a:prstGeom prst="rect">
            <a:avLst/>
          </a:prstGeom>
        </p:spPr>
      </p:pic>
      <p:pic>
        <p:nvPicPr>
          <p:cNvPr id="5" name="Picture 4" descr="преузимање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573016"/>
            <a:ext cx="2028360" cy="145088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Рециклажа Рачунара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467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Електрични и електронски отпад је отпадна електрична и електронска опрема укључујући склопове и саставне делове, који настају у привреди (индустрији, обрту и слично).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cenik09\Downloads\ko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02460"/>
            <a:ext cx="5472608" cy="345554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Рачунарски Вируси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Компјутерски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вирус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представља мали програм или код који има за циљ да зарази и нанесе штету рачунару  или брисањем фајлова са диска.</a:t>
            </a:r>
          </a:p>
          <a:p>
            <a:endParaRPr lang="en-US" dirty="0"/>
          </a:p>
        </p:txBody>
      </p:sp>
      <p:pic>
        <p:nvPicPr>
          <p:cNvPr id="1026" name="Picture 2" descr="C:\Users\ucenik09\Desktop\virus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60648"/>
            <a:ext cx="2000222" cy="2160240"/>
          </a:xfrm>
          <a:prstGeom prst="rect">
            <a:avLst/>
          </a:prstGeom>
          <a:noFill/>
        </p:spPr>
      </p:pic>
      <p:pic>
        <p:nvPicPr>
          <p:cNvPr id="6" name="Koja je razlika između virusa,crva i trojanskog konj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788024" y="2636912"/>
            <a:ext cx="3600400" cy="3429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Врсте Вируса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916832"/>
            <a:ext cx="7467600" cy="4525963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линк вируси — у трену инфицирају нападнути рачунарски систем, може изазвати велику штету на диску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макро вируси — имају могућност да сами себе копирају, бришу и мењају документе.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cenik09\Downloads\kompjuterski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0994" y="548680"/>
            <a:ext cx="2623005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Тројански Вирус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Тројанским коњем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се у рачунарском жаргону означавају штетни програм, који су „маскирани“ као корисни или се проширују „прикачени“ на друге корисне програме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1027" name="Picture 3" descr="C:\Users\ucenik09\Desktop\what-is-a-trojan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437112"/>
            <a:ext cx="4355976" cy="24208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Е-маил Црв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Е-маил црви – су заправо е-маил поруке које се понашају ако вируси и који шаљу сопствене копије преко е-маил клијента, на пример, на све адресе из вашег адресара.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ucenik09\Desktop\computer-virus-concept-virus-detection-magnifying-glass-scanning-virus-computer-d-render-virus-detection-magnifying-glass-13532978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73016"/>
            <a:ext cx="4732784" cy="300490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Шпијунски Софтвер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.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144888" cy="4525963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пијунски софтвер широка категорија штетног софтвера с намјеном да пресреће или преузима делимично контролу рада на рачунару без знања или дозволе корисника.</a:t>
            </a:r>
            <a:endParaRPr lang="en-US" sz="2800" b="1" dirty="0"/>
          </a:p>
        </p:txBody>
      </p:sp>
      <p:pic>
        <p:nvPicPr>
          <p:cNvPr id="3074" name="Picture 2" descr="C:\2019-20\5-1\Давид 008\what-is-spyware-768x4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3563888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Заштитни Зид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525963"/>
          </a:xfrm>
        </p:spPr>
        <p:txBody>
          <a:bodyPr/>
          <a:lstStyle/>
          <a:p>
            <a:r>
              <a:rPr lang="sr-Cyrl-RS" dirty="0" smtClean="0"/>
              <a:t>Заштитни зид </a:t>
            </a:r>
            <a:r>
              <a:rPr lang="ru-RU" dirty="0" smtClean="0"/>
              <a:t>је хардвер или софтвер који у склопу рачунарске мреже има могућност да спречи непрописни или нежељени пренос података преко мреже.</a:t>
            </a:r>
            <a:endParaRPr lang="en-US" dirty="0"/>
          </a:p>
        </p:txBody>
      </p:sp>
      <p:pic>
        <p:nvPicPr>
          <p:cNvPr id="2050" name="Picture 2" descr="C:\Users\ucenik09\Downloads\firewall-576x2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14800"/>
            <a:ext cx="54864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7467600" cy="1143000"/>
          </a:xfrm>
        </p:spPr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Антивируси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340768"/>
            <a:ext cx="3960440" cy="468052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Антивирусни софтвер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антиви-рус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је софтвер који се користи за заштиту, идентификацију и уклањање рачунарских вируса, као и других штетних програма.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3074" name="Picture 2" descr="C:\Users\ucenik09\Downloads\преузимањ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84784"/>
            <a:ext cx="3888432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Врсте Антивируса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7467600" cy="4525963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GFi WebMonitor i GFi MailSecurity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Sophos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Sybari Software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Kaspersky Antivirus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Norton AntiVirus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NOD32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McAfee Antivirus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cenik09\Downloads\преузимањ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276872"/>
            <a:ext cx="4608512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</TotalTime>
  <Words>145</Words>
  <Application>Microsoft Office PowerPoint</Application>
  <PresentationFormat>On-screen Show (4:3)</PresentationFormat>
  <Paragraphs>31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Одговорна и Сигурна Употреба ИКТ Уређаја</vt:lpstr>
      <vt:lpstr>Рачунарски Вируси</vt:lpstr>
      <vt:lpstr>Врсте Вируса</vt:lpstr>
      <vt:lpstr>Тројански Вирус</vt:lpstr>
      <vt:lpstr>Е-маил Црв</vt:lpstr>
      <vt:lpstr>Шпијунски Софтвер</vt:lpstr>
      <vt:lpstr>Заштитни Зид</vt:lpstr>
      <vt:lpstr>Антивируси</vt:lpstr>
      <vt:lpstr>Врсте Антивируса</vt:lpstr>
      <vt:lpstr>Рециклажа Рачунара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Одговорна и Сигурна Употреба ИКТ Уређаја</dc:title>
  <dc:creator>ucenik08</dc:creator>
  <cp:lastModifiedBy>ucenik09</cp:lastModifiedBy>
  <cp:revision>26</cp:revision>
  <dcterms:created xsi:type="dcterms:W3CDTF">2019-12-25T17:47:53Z</dcterms:created>
  <dcterms:modified xsi:type="dcterms:W3CDTF">2020-02-26T12:03:12Z</dcterms:modified>
</cp:coreProperties>
</file>