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76BFDDD-6E91-4468-B5B5-740A8679382D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CF6B37-EDA4-4CDE-A302-D77734CB6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r.wikipedia.org/wiki/%D0%9A%D0%B8%D1%87%D0%BC%D0%B5%D0%BD%D0%B8_%D1%81%D1%82%D1%83%D0%B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62912" cy="1470025"/>
          </a:xfrm>
        </p:spPr>
        <p:txBody>
          <a:bodyPr/>
          <a:lstStyle/>
          <a:p>
            <a:pPr algn="ctr"/>
            <a:r>
              <a:rPr lang="sr-Cyrl-RS" dirty="0" smtClean="0"/>
              <a:t>ЗДРАВЉЕ И ТЕХНОЛОГИЈА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8062912" cy="1752600"/>
          </a:xfrm>
        </p:spPr>
        <p:txBody>
          <a:bodyPr/>
          <a:lstStyle/>
          <a:p>
            <a:r>
              <a:rPr lang="ru-RU" dirty="0" smtClean="0"/>
              <a:t>М</a:t>
            </a:r>
            <a:r>
              <a:rPr lang="sr-Cyrl-RS" dirty="0" smtClean="0"/>
              <a:t>иа Глигоријевић</a:t>
            </a:r>
          </a:p>
          <a:p>
            <a:r>
              <a:rPr lang="sr-Cyrl-RS" dirty="0" smtClean="0"/>
              <a:t>Јована Ивковић</a:t>
            </a:r>
          </a:p>
          <a:p>
            <a:r>
              <a:rPr lang="sr-Cyrl-RS" dirty="0" smtClean="0"/>
              <a:t>Јована Љубанић</a:t>
            </a:r>
          </a:p>
        </p:txBody>
      </p:sp>
      <p:pic>
        <p:nvPicPr>
          <p:cNvPr id="4" name="Picture 3" descr="head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5004048" cy="4116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sr-Cyrl-RS" dirty="0" smtClean="0"/>
              <a:t>равилно седенје за рачунаром</a:t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4" name="Content Placeholder 3" descr="pravilno sede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416824" cy="48965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sr-Cyrl-RS" dirty="0" smtClean="0"/>
              <a:t>ако правилно седети за рачунаром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762872" cy="4786552"/>
          </a:xfrm>
        </p:spPr>
        <p:txBody>
          <a:bodyPr>
            <a:normAutofit fontScale="77500" lnSpcReduction="2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vi-VN" b="1" dirty="0" smtClean="0"/>
              <a:t>Položaj </a:t>
            </a:r>
            <a:r>
              <a:rPr lang="vi-VN" b="1" dirty="0" smtClean="0"/>
              <a:t>leđa:</a:t>
            </a:r>
            <a:r>
              <a:rPr lang="vi-VN" dirty="0" smtClean="0"/>
              <a:t> Naslon bi trebalo da prati prirodnu liniju vaših leđa, naročito donjeg </a:t>
            </a:r>
            <a:r>
              <a:rPr lang="vi-VN" dirty="0" smtClean="0"/>
              <a:t>dela.</a:t>
            </a:r>
            <a:endParaRPr lang="sr-Cyrl-RS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err="1" smtClean="0"/>
              <a:t>Manje</a:t>
            </a:r>
            <a:r>
              <a:rPr lang="en-US" b="1" dirty="0" smtClean="0"/>
              <a:t> </a:t>
            </a:r>
            <a:r>
              <a:rPr lang="en-US" b="1" dirty="0" err="1" smtClean="0"/>
              <a:t>naprežite</a:t>
            </a:r>
            <a:r>
              <a:rPr lang="en-US" b="1" dirty="0" smtClean="0"/>
              <a:t> </a:t>
            </a:r>
            <a:r>
              <a:rPr lang="en-US" b="1" dirty="0" err="1" smtClean="0"/>
              <a:t>oči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  <a:r>
              <a:rPr lang="en-US" dirty="0" err="1" smtClean="0"/>
              <a:t>Postavite</a:t>
            </a:r>
            <a:r>
              <a:rPr lang="en-US" dirty="0" smtClean="0"/>
              <a:t> monitor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udaljenost</a:t>
            </a:r>
            <a:r>
              <a:rPr lang="en-US" dirty="0" smtClean="0"/>
              <a:t> </a:t>
            </a:r>
            <a:r>
              <a:rPr lang="en-US" dirty="0" err="1" smtClean="0"/>
              <a:t>dužine</a:t>
            </a:r>
            <a:r>
              <a:rPr lang="en-US" dirty="0" smtClean="0"/>
              <a:t> </a:t>
            </a:r>
            <a:r>
              <a:rPr lang="en-US" dirty="0" err="1" smtClean="0"/>
              <a:t>vaše</a:t>
            </a:r>
            <a:r>
              <a:rPr lang="en-US" dirty="0" smtClean="0"/>
              <a:t> </a:t>
            </a:r>
            <a:r>
              <a:rPr lang="en-US" dirty="0" err="1" smtClean="0"/>
              <a:t>ruke</a:t>
            </a:r>
            <a:r>
              <a:rPr lang="en-US" dirty="0" smtClean="0"/>
              <a:t>. </a:t>
            </a:r>
            <a:r>
              <a:rPr lang="en-US" dirty="0" err="1" smtClean="0"/>
              <a:t>Izbegnite</a:t>
            </a:r>
            <a:r>
              <a:rPr lang="en-US" dirty="0" smtClean="0"/>
              <a:t> </a:t>
            </a:r>
            <a:r>
              <a:rPr lang="en-US" dirty="0" err="1" smtClean="0"/>
              <a:t>blještanje</a:t>
            </a:r>
            <a:r>
              <a:rPr lang="en-US" dirty="0" smtClean="0"/>
              <a:t>, pa </a:t>
            </a:r>
            <a:r>
              <a:rPr lang="en-US" dirty="0" err="1" smtClean="0"/>
              <a:t>udaljite</a:t>
            </a:r>
            <a:r>
              <a:rPr lang="en-US" dirty="0" smtClean="0"/>
              <a:t> monitor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svetlosti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zavesa</a:t>
            </a:r>
            <a:r>
              <a:rPr lang="en-US" dirty="0" smtClean="0"/>
              <a:t>, </a:t>
            </a:r>
            <a:r>
              <a:rPr lang="en-US" dirty="0" err="1" smtClean="0"/>
              <a:t>recimo</a:t>
            </a:r>
            <a:r>
              <a:rPr lang="en-US" dirty="0" smtClean="0"/>
              <a:t>, </a:t>
            </a:r>
            <a:r>
              <a:rPr lang="en-US" dirty="0" err="1" smtClean="0"/>
              <a:t>regulišite</a:t>
            </a:r>
            <a:r>
              <a:rPr lang="en-US" dirty="0" smtClean="0"/>
              <a:t> </a:t>
            </a:r>
            <a:r>
              <a:rPr lang="en-US" dirty="0" err="1" smtClean="0"/>
              <a:t>svetlost</a:t>
            </a:r>
            <a:r>
              <a:rPr lang="en-US" dirty="0" smtClean="0"/>
              <a:t> u </a:t>
            </a:r>
            <a:r>
              <a:rPr lang="en-US" dirty="0" err="1" smtClean="0"/>
              <a:t>prostoriji</a:t>
            </a:r>
            <a:r>
              <a:rPr lang="en-US" dirty="0" smtClean="0"/>
              <a:t>. </a:t>
            </a:r>
            <a:r>
              <a:rPr lang="en-US" dirty="0" err="1" smtClean="0"/>
              <a:t>Nemojte</a:t>
            </a:r>
            <a:r>
              <a:rPr lang="en-US" dirty="0" smtClean="0"/>
              <a:t> </a:t>
            </a:r>
            <a:r>
              <a:rPr lang="en-US" dirty="0" err="1" smtClean="0"/>
              <a:t>zaboraviti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endParaRPr lang="en-US" dirty="0"/>
          </a:p>
        </p:txBody>
      </p:sp>
      <p:pic>
        <p:nvPicPr>
          <p:cNvPr id="4" name="Picture 3" descr="ПРАВИЛНО СЕДЕЊ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72816"/>
            <a:ext cx="355848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сколиоза</a:t>
            </a:r>
            <a:endParaRPr lang="en-US" dirty="0"/>
          </a:p>
        </p:txBody>
      </p:sp>
      <p:pic>
        <p:nvPicPr>
          <p:cNvPr id="4" name="Content Placeholder 3" descr="Human_vertebral_colum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2520280" cy="3995936"/>
          </a:xfrm>
        </p:spPr>
      </p:pic>
      <p:pic>
        <p:nvPicPr>
          <p:cNvPr id="5" name="Picture 4" descr="220px-Blausen_0785_Scoliosis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420888"/>
            <a:ext cx="2505619" cy="4248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8" y="2924944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Деформитети кичменог стуба</a:t>
            </a:r>
            <a:r>
              <a:rPr lang="ru-RU" dirty="0" smtClean="0"/>
              <a:t> настају када дође до абнормалности </a:t>
            </a:r>
            <a:r>
              <a:rPr lang="ru-RU" dirty="0" smtClean="0">
                <a:hlinkClick r:id="rId4" tooltip="Кичмени стуб"/>
              </a:rPr>
              <a:t>кичменог стуба</a:t>
            </a:r>
            <a:r>
              <a:rPr lang="ru-RU" dirty="0" smtClean="0"/>
              <a:t> (кичме), односно, природне кривине кичменог стуба су поравнане или пренаглашене у одређеним областима.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МЕДИЦИНА И ТЕХНОЛОГИЈА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402832" cy="1906232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 smtClean="0"/>
              <a:t>ТЕХНОЛОГИЈА ЈЕ ТРЕНУТНО КОРИСНА И У МЕДИЦИНИ...КОРИСТИ СЕ ЗА РАЗНЕ ПРЕГЛЕДЕ...ИЛИ ТОКОМ НЕКИХ ОПЕРАЦИЈА...УГЛАВНОМ ЈАКО ЈЕ КОРИСНА У МЕДИЦИНИ</a:t>
            </a:r>
            <a:endParaRPr lang="en-US" dirty="0"/>
          </a:p>
        </p:txBody>
      </p:sp>
      <p:pic>
        <p:nvPicPr>
          <p:cNvPr id="6" name="Picture 5" descr="d71dfa63cc74e02bd4e63febdee2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052736"/>
            <a:ext cx="3563888" cy="3168352"/>
          </a:xfrm>
          <a:prstGeom prst="rect">
            <a:avLst/>
          </a:prstGeom>
        </p:spPr>
      </p:pic>
      <p:pic>
        <p:nvPicPr>
          <p:cNvPr id="7" name="Picture 6" descr="Machine-Lear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17032"/>
            <a:ext cx="3816424" cy="2636912"/>
          </a:xfrm>
          <a:prstGeom prst="rect">
            <a:avLst/>
          </a:prstGeom>
        </p:spPr>
      </p:pic>
      <p:pic>
        <p:nvPicPr>
          <p:cNvPr id="8" name="Picture 7" descr="лудо о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581128"/>
            <a:ext cx="3851920" cy="16775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57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Verve</vt:lpstr>
      <vt:lpstr>ЗДРАВЉЕ И ТЕХНОЛОГИЈА</vt:lpstr>
      <vt:lpstr>Правилно седенје за рачунаром </vt:lpstr>
      <vt:lpstr>Како правилно седети за рачунаром</vt:lpstr>
      <vt:lpstr>сколиоза</vt:lpstr>
      <vt:lpstr>МЕДИЦИНА И ТЕХНОЛОГИЈА ...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ЗДРАВЉЕ И ТЕХНОЛОГИЈА</dc:title>
  <dc:creator>ucenik07</dc:creator>
  <cp:lastModifiedBy>ucenik07</cp:lastModifiedBy>
  <cp:revision>11</cp:revision>
  <dcterms:created xsi:type="dcterms:W3CDTF">2019-12-25T17:28:17Z</dcterms:created>
  <dcterms:modified xsi:type="dcterms:W3CDTF">2020-01-29T12:40:09Z</dcterms:modified>
</cp:coreProperties>
</file>