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9B1EC9-EA90-4080-AD78-7D24C589B83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E68998-1948-486C-B299-36DC887A6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C%D0%B5%D1%82%D0%B0%D0%B1%D0%BE%D0%BB%D0%B8%D0%B7%D0%B0%D0%B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r.wikipedia.org/wiki/%D0%9E%D1%80%D0%B3%D0%B0%D0%BD%D0%B8%D0%B7%D0%B0%D0%B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formacion-dig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25552"/>
            <a:ext cx="7034771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24936" cy="1512168"/>
          </a:xfrm>
        </p:spPr>
        <p:style>
          <a:lnRef idx="2">
            <a:schemeClr val="dk1"/>
          </a:lnRef>
          <a:fillRef idx="1002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Imprint MT Shadow" pitchFamily="82" charset="0"/>
              </a:rPr>
              <a:t>ZDRAVJE  I TEHNOLOGIJA  </a:t>
            </a:r>
            <a:endParaRPr lang="en-US" dirty="0">
              <a:latin typeface="Imprint MT Shadow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200800" cy="792088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ЈЕЛИСАВЕТА РАЈИЋ МАРТА  МИЛАДИНОВИЋ  &amp; САРА СЕВЕРКОСКА</a:t>
            </a:r>
          </a:p>
          <a:p>
            <a:r>
              <a:rPr lang="sr-Cyrl-RS" dirty="0" smtClean="0">
                <a:solidFill>
                  <a:schemeClr val="tx1"/>
                </a:solidFill>
              </a:rPr>
              <a:t>6-3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39552" y="1196752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34279" y="4149080"/>
            <a:ext cx="45719" cy="72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4752528" cy="1268760"/>
          </a:xfrm>
        </p:spPr>
        <p:txBody>
          <a:bodyPr/>
          <a:lstStyle/>
          <a:p>
            <a:r>
              <a:rPr lang="sr-Cyrl-RS" dirty="0" smtClean="0"/>
              <a:t>САДРЖАЈ: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5544616" cy="3672408"/>
          </a:xfrm>
        </p:spPr>
        <p:txBody>
          <a:bodyPr/>
          <a:lstStyle/>
          <a:p>
            <a:r>
              <a:rPr lang="sr-Cyrl-RS" dirty="0" smtClean="0"/>
              <a:t>Дигитална писменост</a:t>
            </a:r>
          </a:p>
          <a:p>
            <a:r>
              <a:rPr lang="sr-Cyrl-RS" dirty="0" smtClean="0"/>
              <a:t>ЗДРАВЛјЕ &amp; ТЕХНОЛОГИЈА </a:t>
            </a:r>
          </a:p>
          <a:p>
            <a:r>
              <a:rPr lang="sr-Cyrl-RS" dirty="0" smtClean="0"/>
              <a:t>ЗДРАВЉЕ </a:t>
            </a:r>
          </a:p>
          <a:p>
            <a:r>
              <a:rPr lang="sr-Cyrl-RS" dirty="0" smtClean="0"/>
              <a:t>ТЕХНОЛОГИЈА</a:t>
            </a:r>
          </a:p>
          <a:p>
            <a:endParaRPr lang="en-US" dirty="0"/>
          </a:p>
        </p:txBody>
      </p:sp>
      <p:pic>
        <p:nvPicPr>
          <p:cNvPr id="4" name="Picture 3" descr="shutterstock_378122350-600x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564904"/>
            <a:ext cx="3491880" cy="2808312"/>
          </a:xfrm>
          <a:prstGeom prst="rect">
            <a:avLst/>
          </a:prstGeom>
        </p:spPr>
      </p:pic>
      <p:pic>
        <p:nvPicPr>
          <p:cNvPr id="5" name="Picture 4" descr="Tehnolog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89040"/>
            <a:ext cx="367240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/>
          <a:lstStyle/>
          <a:p>
            <a:r>
              <a:rPr lang="sr-Cyrl-RS" dirty="0" smtClean="0"/>
              <a:t> ДИГИТАЛНА ПИСМЕНОСТ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376264"/>
          </a:xfrm>
        </p:spPr>
        <p:txBody>
          <a:bodyPr/>
          <a:lstStyle/>
          <a:p>
            <a:r>
              <a:rPr lang="sr-Cyrl-RS" dirty="0" smtClean="0"/>
              <a:t>ДИГИТАЛНАПИСМЕНОСТ ЈЕ ВЕШТИНА ДА СЕ ИКД ЕФИКАСНО И ОДГОВОРНО ИСКОРИСТИ</a:t>
            </a:r>
          </a:p>
          <a:p>
            <a:endParaRPr lang="en-US" dirty="0"/>
          </a:p>
        </p:txBody>
      </p:sp>
      <p:pic>
        <p:nvPicPr>
          <p:cNvPr id="4" name="Picture 3" descr="digitalna-pismenost-sabac-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6552728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ZDRAVLjE</a:t>
            </a:r>
            <a:r>
              <a:rPr lang="en-US" dirty="0" smtClean="0"/>
              <a:t> I TEHNOLOGIJA</a:t>
            </a:r>
            <a:endParaRPr lang="sr-Latn-RS" dirty="0"/>
          </a:p>
        </p:txBody>
      </p:sp>
      <p:pic>
        <p:nvPicPr>
          <p:cNvPr id="5" name="Content Placeholder 4" descr="Технологиј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316288" cy="38164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1"/>
            <a:ext cx="4316288" cy="4619600"/>
          </a:xfrm>
        </p:spPr>
        <p:txBody>
          <a:bodyPr>
            <a:normAutofit/>
          </a:bodyPr>
          <a:lstStyle/>
          <a:p>
            <a:pPr lvl="0" fontAlgn="base">
              <a:buClr>
                <a:srgbClr val="FF388C"/>
              </a:buClr>
            </a:pPr>
            <a:r>
              <a:rPr lang="en-US" sz="1900" dirty="0" smtClean="0">
                <a:solidFill>
                  <a:prstClr val="white"/>
                </a:solidFill>
              </a:rPr>
              <a:t/>
            </a:r>
            <a:br>
              <a:rPr lang="en-US" sz="1900" dirty="0" smtClean="0">
                <a:solidFill>
                  <a:prstClr val="white"/>
                </a:solidFill>
              </a:rPr>
            </a:br>
            <a:r>
              <a:rPr lang="sr-Cyrl-RS" sz="1900" dirty="0" smtClean="0">
                <a:solidFill>
                  <a:prstClr val="white"/>
                </a:solidFill>
              </a:rPr>
              <a:t>Како нам модерна технологија угрожава здравље?</a:t>
            </a:r>
            <a:endParaRPr lang="en-US" sz="1900" dirty="0" smtClean="0">
              <a:solidFill>
                <a:prstClr val="white"/>
              </a:solidFill>
            </a:endParaRPr>
          </a:p>
          <a:p>
            <a:pPr lvl="0" fontAlgn="base">
              <a:buClr>
                <a:srgbClr val="FF388C"/>
              </a:buClr>
            </a:pPr>
            <a:r>
              <a:rPr lang="en-US" sz="1900" dirty="0" smtClean="0">
                <a:solidFill>
                  <a:prstClr val="white"/>
                </a:solidFill>
              </a:rPr>
              <a:t/>
            </a:r>
            <a:br>
              <a:rPr lang="en-US" sz="1900" dirty="0" smtClean="0">
                <a:solidFill>
                  <a:prstClr val="white"/>
                </a:solidFill>
              </a:rPr>
            </a:br>
            <a:r>
              <a:rPr lang="en-US" sz="1900" dirty="0" smtClean="0">
                <a:solidFill>
                  <a:prstClr val="white"/>
                </a:solidFill>
              </a:rPr>
              <a:t> </a:t>
            </a:r>
            <a:r>
              <a:rPr lang="sr-Cyrl-RS" sz="1900" dirty="0" smtClean="0">
                <a:solidFill>
                  <a:prstClr val="white"/>
                </a:solidFill>
              </a:rPr>
              <a:t>Развој технологија донео је напредак,али истовремено се сматра једном од главних болести модерних доба.</a:t>
            </a:r>
            <a:endParaRPr lang="sr-Latn-R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96144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sr-Cyrl-RS" dirty="0" smtClean="0"/>
              <a:t>Технологија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8024" y="836712"/>
            <a:ext cx="4104456" cy="3096344"/>
          </a:xfrm>
        </p:spPr>
        <p:txBody>
          <a:bodyPr>
            <a:normAutofit fontScale="85000" lnSpcReduction="20000"/>
          </a:bodyPr>
          <a:lstStyle/>
          <a:p>
            <a:r>
              <a:rPr lang="sr-Cyrl-RS" sz="3200" dirty="0" smtClean="0"/>
              <a:t>Технолошка </a:t>
            </a:r>
            <a:r>
              <a:rPr lang="sr-Cyrl-RS" sz="3200" dirty="0" smtClean="0"/>
              <a:t>достигнућа у потпуности су променила некадашње методе учења и образовања.</a:t>
            </a:r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sr-Latn-RS" dirty="0"/>
          </a:p>
        </p:txBody>
      </p:sp>
      <p:pic>
        <p:nvPicPr>
          <p:cNvPr id="5" name="Content Placeholder 4" descr="tehnologi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038600" cy="2271713"/>
          </a:xfrm>
        </p:spPr>
      </p:pic>
      <p:sp>
        <p:nvSpPr>
          <p:cNvPr id="1026" name="AutoShape 2" descr="Резултат слика за tehnolog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028" name="AutoShape 4" descr="Резултат слика за tehnolog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030" name="AutoShape 6" descr="Резултат слика за tehnolog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9" name="Picture 8" descr="L-GRG-2018-12-28-Tehnologija-je-al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8568952" cy="2968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sr-Cyrl-RS" dirty="0" smtClean="0"/>
              <a:t>Технологија</a:t>
            </a:r>
            <a:endParaRPr lang="sr-Latn-RS" dirty="0"/>
          </a:p>
        </p:txBody>
      </p:sp>
      <p:pic>
        <p:nvPicPr>
          <p:cNvPr id="5" name="Content Placeholder 4" descr="Roboti-će-zamijeniti-20-miliona-radnih-mijesta-do-2030.-god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392488" cy="4392488"/>
          </a:xfrm>
        </p:spPr>
      </p:pic>
      <p:pic>
        <p:nvPicPr>
          <p:cNvPr id="6" name="Content Placeholder 5" descr="20170627074538_4322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4139952" cy="40324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        Технологија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Технологија</a:t>
            </a:r>
            <a:r>
              <a:rPr lang="ru-RU" sz="3200" dirty="0" smtClean="0"/>
              <a:t> је употреба знање алата, техника, занатства, система и метода организације.</a:t>
            </a:r>
            <a:endParaRPr lang="sr-Latn-RS" sz="3200" dirty="0"/>
          </a:p>
        </p:txBody>
      </p:sp>
      <p:pic>
        <p:nvPicPr>
          <p:cNvPr id="5" name="Content Placeholder 4" descr="8283950595b9f4af1cdeb0221409618_w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248472" cy="37444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           Здравље</a:t>
            </a:r>
            <a:endParaRPr lang="sr-Latn-RS" dirty="0"/>
          </a:p>
        </p:txBody>
      </p:sp>
      <p:pic>
        <p:nvPicPr>
          <p:cNvPr id="5" name="Content Placeholder 4" descr="zdravlj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392488" cy="367240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b="1" dirty="0" smtClean="0"/>
              <a:t>Здравље</a:t>
            </a:r>
            <a:r>
              <a:rPr lang="ru-RU" sz="3200" dirty="0" smtClean="0"/>
              <a:t> је ниво функционалне и </a:t>
            </a:r>
            <a:r>
              <a:rPr lang="ru-RU" sz="3200" dirty="0" smtClean="0">
                <a:hlinkClick r:id="rId3" tooltip="Метаболизам"/>
              </a:rPr>
              <a:t>метаболичке</a:t>
            </a:r>
            <a:r>
              <a:rPr lang="ru-RU" sz="3200" dirty="0" smtClean="0"/>
              <a:t> ефикасности живог </a:t>
            </a:r>
            <a:r>
              <a:rPr lang="ru-RU" sz="3200" dirty="0" smtClean="0">
                <a:hlinkClick r:id="rId4" tooltip="Организам"/>
              </a:rPr>
              <a:t>организма</a:t>
            </a:r>
            <a:r>
              <a:rPr lang="ru-RU" dirty="0" smtClean="0"/>
              <a:t>.</a:t>
            </a:r>
            <a:endParaRPr lang="sr-Latn-R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</TotalTime>
  <Words>81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ZDRAVJE  I TEHNOLOGIJA  </vt:lpstr>
      <vt:lpstr>САДРЖАЈ:</vt:lpstr>
      <vt:lpstr> ДИГИТАЛНА ПИСМЕНОСТ</vt:lpstr>
      <vt:lpstr>ZDRAVLjE I TEHNOLOGIJA</vt:lpstr>
      <vt:lpstr>               Технологија</vt:lpstr>
      <vt:lpstr>                 Технологија</vt:lpstr>
      <vt:lpstr>               Технологија</vt:lpstr>
      <vt:lpstr>                  Здравље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ПИСМЕНОСТ</dc:title>
  <dc:creator>ucenik15</dc:creator>
  <cp:lastModifiedBy>ucenik17</cp:lastModifiedBy>
  <cp:revision>16</cp:revision>
  <dcterms:created xsi:type="dcterms:W3CDTF">2020-01-08T17:02:38Z</dcterms:created>
  <dcterms:modified xsi:type="dcterms:W3CDTF">2020-01-23T16:26:16Z</dcterms:modified>
</cp:coreProperties>
</file>