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C1E53-27C8-4BF9-8B5E-A1D5580CC36C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14429-BC67-415B-B0FD-A4F32B5EF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14429-BC67-415B-B0FD-A4F32B5EF7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A94D4D-C348-4519-A2B9-C0C78A2213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9AE810-F4EC-47E2-B64E-AAD70E647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2019-20\6-1\Lana%20Aleksandrovic\videoplayback.mp4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Технологија и здравље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r-Cyrl-RS" sz="11200" dirty="0" smtClean="0"/>
              <a:t>Ања Јовановић</a:t>
            </a:r>
          </a:p>
          <a:p>
            <a:r>
              <a:rPr lang="sr-Cyrl-RS" sz="11200" dirty="0" smtClean="0"/>
              <a:t>Јована Стојаковић</a:t>
            </a:r>
          </a:p>
          <a:p>
            <a:r>
              <a:rPr lang="sr-Cyrl-RS" sz="11200" dirty="0" smtClean="0"/>
              <a:t>Теодора Томић</a:t>
            </a:r>
          </a:p>
          <a:p>
            <a:r>
              <a:rPr lang="sr-Cyrl-RS" sz="11200" dirty="0" smtClean="0"/>
              <a:t>Лана Александровић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 чему све треба повести рачуна?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1628799"/>
            <a:ext cx="2915816" cy="5229201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/>
              <a:t>Коришћење технологије може бити веома неправилно.</a:t>
            </a:r>
          </a:p>
          <a:p>
            <a:r>
              <a:rPr lang="ru-RU" dirty="0" smtClean="0"/>
              <a:t>Н</a:t>
            </a:r>
            <a:r>
              <a:rPr lang="sr-Cyrl-RS" dirty="0" smtClean="0"/>
              <a:t>а пример док користимо миш,наша рука не треба бити на меканој подлози, већ на столу али не на ивици стола.</a:t>
            </a:r>
          </a:p>
          <a:p>
            <a:r>
              <a:rPr lang="sr-Cyrl-RS" dirty="0" smtClean="0"/>
              <a:t>Да нам ноге и горњи део тела буду у 90 степени.</a:t>
            </a:r>
          </a:p>
          <a:p>
            <a:r>
              <a:rPr lang="ru-RU" dirty="0" smtClean="0"/>
              <a:t>Н</a:t>
            </a:r>
            <a:r>
              <a:rPr lang="sr-Cyrl-RS" dirty="0" smtClean="0"/>
              <a:t>е смемо да проводимо превише времена јер можемо бити уморни,исцрпљени...</a:t>
            </a:r>
          </a:p>
        </p:txBody>
      </p:sp>
      <p:pic>
        <p:nvPicPr>
          <p:cNvPr id="4" name="Picture 3" descr="ergonomski položaj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492897"/>
            <a:ext cx="363589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2.5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340768"/>
            <a:ext cx="3078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eina_gla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861048"/>
            <a:ext cx="2762489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претерана употреба технологије утиче на здравље деце?</a:t>
            </a:r>
            <a:endParaRPr lang="en-US" dirty="0"/>
          </a:p>
        </p:txBody>
      </p:sp>
      <p:pic>
        <p:nvPicPr>
          <p:cNvPr id="6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2239963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Ергономија</a:t>
            </a:r>
          </a:p>
          <a:p>
            <a:r>
              <a:rPr lang="sr-Cyrl-RS" dirty="0" smtClean="0"/>
              <a:t>Просторија</a:t>
            </a:r>
          </a:p>
          <a:p>
            <a:r>
              <a:rPr lang="sr-Cyrl-RS" dirty="0" smtClean="0"/>
              <a:t>Монитор</a:t>
            </a:r>
          </a:p>
          <a:p>
            <a:r>
              <a:rPr lang="sr-Cyrl-RS" dirty="0" smtClean="0"/>
              <a:t>Висина стола</a:t>
            </a:r>
          </a:p>
          <a:p>
            <a:r>
              <a:rPr lang="sr-Cyrl-RS" dirty="0" smtClean="0"/>
              <a:t>Столица</a:t>
            </a:r>
          </a:p>
          <a:p>
            <a:r>
              <a:rPr lang="sr-Cyrl-RS" dirty="0" smtClean="0"/>
              <a:t>Зависност од технологије</a:t>
            </a:r>
          </a:p>
          <a:p>
            <a:r>
              <a:rPr lang="sr-Cyrl-RS" dirty="0" smtClean="0"/>
              <a:t>О чему све треба повести рачуна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0"/>
            <a:ext cx="5256584" cy="1143000"/>
          </a:xfrm>
        </p:spPr>
        <p:txBody>
          <a:bodyPr/>
          <a:lstStyle/>
          <a:p>
            <a:r>
              <a:rPr lang="sr-Cyrl-RS" dirty="0" smtClean="0"/>
              <a:t>ЕРГОНОМИЈА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124744"/>
            <a:ext cx="4716016" cy="54006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Ергономија је наука која се бави проучавањем како на човека утичу радни простор,облици и позиција различитих машина,алата и других средстава за рад.</a:t>
            </a:r>
          </a:p>
          <a:p>
            <a:r>
              <a:rPr lang="sr-Cyrl-RS" dirty="0" smtClean="0"/>
              <a:t>Она се углавном схвата како је то дефинисано у претходној дефиницији.Ипак,она, у суштини али и садржајно јесте мулти и интердисциплинарна наука која се бави системом човека-машина.</a:t>
            </a:r>
            <a:endParaRPr lang="en-US" dirty="0"/>
          </a:p>
        </p:txBody>
      </p:sp>
      <p:pic>
        <p:nvPicPr>
          <p:cNvPr id="4" name="Picture 3" descr="ергономиј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1736"/>
            <a:ext cx="3345643" cy="2376264"/>
          </a:xfrm>
          <a:prstGeom prst="rect">
            <a:avLst/>
          </a:prstGeom>
        </p:spPr>
      </p:pic>
      <p:pic>
        <p:nvPicPr>
          <p:cNvPr id="5" name="Picture 4" descr="3lz2674smbu3l3kla5nbiz3yoh6jc3sachvcdoaizecfr3dnitcq_3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33930">
            <a:off x="430048" y="1414802"/>
            <a:ext cx="3845482" cy="216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ПРОСТОРИЈА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Просторија у којој се налази </a:t>
            </a:r>
            <a:r>
              <a:rPr lang="sr-Cyrl-RS" dirty="0" smtClean="0"/>
              <a:t>р</a:t>
            </a:r>
            <a:r>
              <a:rPr lang="sr-Cyrl-RS" dirty="0" smtClean="0"/>
              <a:t>ачунар </a:t>
            </a:r>
            <a:r>
              <a:rPr lang="sr-Cyrl-RS" dirty="0" smtClean="0"/>
              <a:t>мора да буде проветрена и осветљена.Идеално би било да прозор буде бочно од монитора.</a:t>
            </a:r>
            <a:endParaRPr lang="en-US" dirty="0"/>
          </a:p>
        </p:txBody>
      </p:sp>
      <p:pic>
        <p:nvPicPr>
          <p:cNvPr id="4" name="Picture 3" descr="prostor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7020272" cy="31660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dirty="0" smtClean="0"/>
              <a:t>Колико дневно проводите на вашем дигиталном уређају?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4608512" cy="5904656"/>
          </a:xfrm>
        </p:spPr>
        <p:txBody>
          <a:bodyPr>
            <a:noAutofit/>
          </a:bodyPr>
          <a:lstStyle/>
          <a:p>
            <a:r>
              <a:rPr lang="sr-Cyrl-RS" sz="3000" dirty="0" smtClean="0"/>
              <a:t> На нашим дигиталним уређајима дневно треба проводити највише 3 сата.</a:t>
            </a:r>
          </a:p>
          <a:p>
            <a:r>
              <a:rPr lang="sr-Cyrl-RS" sz="3000" dirty="0" smtClean="0"/>
              <a:t>Већина деце и старијих проводе много више од препорученог времена.</a:t>
            </a:r>
          </a:p>
          <a:p>
            <a:r>
              <a:rPr lang="sr-Cyrl-RS" sz="3000" dirty="0" smtClean="0"/>
              <a:t>Због тога долази до последица.</a:t>
            </a:r>
            <a:endParaRPr lang="en-US" sz="3000" dirty="0"/>
          </a:p>
        </p:txBody>
      </p:sp>
      <p:pic>
        <p:nvPicPr>
          <p:cNvPr id="4" name="Picture 3" descr="preyentac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902780"/>
            <a:ext cx="2411760" cy="273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зависн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0533">
            <a:off x="5580112" y="1772816"/>
            <a:ext cx="2664296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400600" cy="954360"/>
          </a:xfrm>
        </p:spPr>
        <p:txBody>
          <a:bodyPr/>
          <a:lstStyle/>
          <a:p>
            <a:r>
              <a:rPr lang="sr-Cyrl-RS" dirty="0" smtClean="0"/>
              <a:t>МОНИТОР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968552" cy="2548879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Монитор треба да ти буде у висини очију,минимално удаљен за дужину руку.Монитор подеси тако да се слика на њему јасно види.</a:t>
            </a:r>
            <a:endParaRPr lang="en-US" dirty="0"/>
          </a:p>
        </p:txBody>
      </p:sp>
      <p:pic>
        <p:nvPicPr>
          <p:cNvPr id="4" name="Picture 3" descr="mon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36912"/>
            <a:ext cx="36724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U2790PQU_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4226046" cy="2377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94096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Висина стола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3826768" cy="5112567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Висина стола треба да омогући да лактови буду савијени под правим углом.Прсти шаке треба да ,,лебде” над тастатупом.</a:t>
            </a:r>
          </a:p>
          <a:p>
            <a:r>
              <a:rPr lang="sr-Cyrl-RS" dirty="0" smtClean="0"/>
              <a:t>Док држиш миш,корен шаке треба да лежи на тврдој подлози.</a:t>
            </a:r>
            <a:endParaRPr lang="en-US" dirty="0"/>
          </a:p>
        </p:txBody>
      </p:sp>
      <p:pic>
        <p:nvPicPr>
          <p:cNvPr id="4" name="Picture 3" descr="преузимањ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4664"/>
            <a:ext cx="3906697" cy="2599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radni-stolovi9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01008"/>
            <a:ext cx="3720074" cy="279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Столица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149080"/>
            <a:ext cx="8280920" cy="2232248"/>
          </a:xfrm>
        </p:spPr>
        <p:txBody>
          <a:bodyPr>
            <a:normAutofit/>
          </a:bodyPr>
          <a:lstStyle/>
          <a:p>
            <a:r>
              <a:rPr lang="sr-Cyrl-RS" dirty="0" smtClean="0"/>
              <a:t>Столица треба да даје ослонац леђима,да има наслоне за подлактицу и да није климава. Док седиш,ноге треба да ти буду савијене под правим углом.</a:t>
            </a:r>
            <a:endParaRPr lang="en-US" dirty="0"/>
          </a:p>
        </p:txBody>
      </p:sp>
      <p:pic>
        <p:nvPicPr>
          <p:cNvPr id="4" name="Picture 3" descr="CM-F35A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27363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04664"/>
            <a:ext cx="2160240" cy="2629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lajder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412776"/>
            <a:ext cx="162457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Зависност од технологије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Поред здравствених проблема,претерано коришћење рачунара  долази до ткз. зависности од технологије.Сама помисао на одавање долази до нервозе.Људи запостављају своје обавезе и деца се не друже са својим пријатељима.</a:t>
            </a:r>
            <a:endParaRPr lang="en-US" dirty="0"/>
          </a:p>
        </p:txBody>
      </p:sp>
      <p:pic>
        <p:nvPicPr>
          <p:cNvPr id="4" name="Picture 3" descr="зависност од технологиј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861048"/>
            <a:ext cx="3339455" cy="222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зависн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3722"/>
            <a:ext cx="3168352" cy="21083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327</Words>
  <Application>Microsoft Office PowerPoint</Application>
  <PresentationFormat>On-screen Show (4:3)</PresentationFormat>
  <Paragraphs>38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Технологија и здравље</vt:lpstr>
      <vt:lpstr>Садржај:</vt:lpstr>
      <vt:lpstr>ЕРГОНОМИЈА</vt:lpstr>
      <vt:lpstr>ПРОСТОРИЈА </vt:lpstr>
      <vt:lpstr>Колико дневно проводите на вашем дигиталном уређају?</vt:lpstr>
      <vt:lpstr>МОНИТОР</vt:lpstr>
      <vt:lpstr>Висина стола</vt:lpstr>
      <vt:lpstr>Столица</vt:lpstr>
      <vt:lpstr>Зависност од технологије</vt:lpstr>
      <vt:lpstr>О чему све треба повести рачуна?</vt:lpstr>
      <vt:lpstr>Како претерана употреба технологије утиче на здравље деце?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Технологија и здравље</dc:title>
  <dc:creator>ucenik28</dc:creator>
  <cp:lastModifiedBy>ucenik27</cp:lastModifiedBy>
  <cp:revision>22</cp:revision>
  <dcterms:created xsi:type="dcterms:W3CDTF">2019-12-24T14:53:54Z</dcterms:created>
  <dcterms:modified xsi:type="dcterms:W3CDTF">2020-02-25T10:13:53Z</dcterms:modified>
</cp:coreProperties>
</file>