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9FD175-0891-40BA-9F80-8281F29956A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509196-5499-4242-A946-0F7F2D6331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cenik02\Videos\y2mate.com%20-%20bezbednost_dece_na_internetu_ti_si_faca_interneta_pYoxRZrB7KI_720p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2019-20\6-1\&#1087;&#1088;&#1086;&#1112;&#1077;&#1082;&#1072;&#1090;%20&#1075;&#1088;&#1091;&#1087;&#1072;%201\bezbednost-dece-na-internetu-sve-sto-postavis-na-internet-zauvek-ostaje-na-njemu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362456"/>
          </a:xfrm>
        </p:spPr>
        <p:txBody>
          <a:bodyPr/>
          <a:lstStyle/>
          <a:p>
            <a:pPr algn="ctr"/>
            <a:r>
              <a:rPr lang="sr-Cyrl-RS" sz="3200" dirty="0" smtClean="0"/>
              <a:t>Правила безбедно рада на</a:t>
            </a:r>
            <a:br>
              <a:rPr lang="sr-Cyrl-RS" sz="3200" dirty="0" smtClean="0"/>
            </a:br>
            <a:r>
              <a:rPr lang="sr-Cyrl-RS" sz="3200" dirty="0" smtClean="0"/>
              <a:t>интернету</a:t>
            </a:r>
            <a:endParaRPr lang="en-US" sz="3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908720" y="5348288"/>
            <a:ext cx="7772400" cy="1509712"/>
          </a:xfrm>
        </p:spPr>
        <p:txBody>
          <a:bodyPr>
            <a:normAutofit/>
          </a:bodyPr>
          <a:lstStyle/>
          <a:p>
            <a:r>
              <a:rPr lang="sr-Cyrl-RS" dirty="0" smtClean="0"/>
              <a:t>                                 Алекса  Веселиновић</a:t>
            </a:r>
          </a:p>
          <a:p>
            <a:r>
              <a:rPr lang="sr-Cyrl-RS" dirty="0" smtClean="0"/>
              <a:t>                                 Стеван  Каралејић</a:t>
            </a:r>
          </a:p>
          <a:p>
            <a:r>
              <a:rPr lang="sr-Cyrl-RS" dirty="0" smtClean="0"/>
              <a:t>                                  Урош  Павловић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bezbednost_dece_na_internetu_ti_si_faca_interneta_pYoxRZrB7KI_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8371440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Превентивне мере </a:t>
            </a:r>
            <a:br>
              <a:rPr lang="sr-Cyrl-RS" sz="3200" dirty="0" smtClean="0"/>
            </a:br>
            <a:r>
              <a:rPr lang="sr-Cyrl-RS" sz="3200" dirty="0" smtClean="0"/>
              <a:t>заштите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Што више времена проводимо на интернету већа је шанса за стварање ризичних ситуација.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Cyrl-RS" dirty="0" smtClean="0"/>
          </a:p>
        </p:txBody>
      </p:sp>
      <p:pic>
        <p:nvPicPr>
          <p:cNvPr id="5" name="Picture 4" descr="преузимањ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977366" cy="3073127"/>
          </a:xfrm>
          <a:prstGeom prst="rect">
            <a:avLst/>
          </a:prstGeom>
        </p:spPr>
      </p:pic>
      <p:pic>
        <p:nvPicPr>
          <p:cNvPr id="8" name="Picture 7" descr="pametno i bezbed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2277" y="3768084"/>
            <a:ext cx="3570727" cy="205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Које су то превентивне мере заштите?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Под преветивним мерама подразумева се:</a:t>
            </a:r>
          </a:p>
          <a:p>
            <a:pPr marL="514350" indent="-514350">
              <a:buNone/>
            </a:pPr>
            <a:r>
              <a:rPr lang="ru-RU" dirty="0" smtClean="0"/>
              <a:t>       родитељи увек имају увид о томе </a:t>
            </a:r>
            <a:r>
              <a:rPr lang="sr-Cyrl-RS" dirty="0" smtClean="0"/>
              <a:t>ш</a:t>
            </a:r>
            <a:r>
              <a:rPr lang="ru-RU" dirty="0" smtClean="0"/>
              <a:t>то радиш на интернету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Не започињеш комуникацију преко интернета са непознатим </a:t>
            </a:r>
            <a:r>
              <a:rPr lang="ru-RU" dirty="0" smtClean="0"/>
              <a:t>особама</a:t>
            </a: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Поштујемо правила интернет бонтона</a:t>
            </a:r>
            <a:endParaRPr lang="sr-Latn-RS" dirty="0" smtClean="0"/>
          </a:p>
          <a:p>
            <a:pPr marL="514350" indent="-514350">
              <a:buFont typeface="+mj-lt"/>
              <a:buAutoNum type="arabicParenR"/>
            </a:pPr>
            <a:endParaRPr lang="sr-Latn-R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76470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9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581128"/>
            <a:ext cx="3029069" cy="2016224"/>
          </a:xfrm>
          <a:prstGeom prst="rect">
            <a:avLst/>
          </a:prstGeom>
        </p:spPr>
      </p:pic>
      <p:pic>
        <p:nvPicPr>
          <p:cNvPr id="6" name="Picture 5" descr="8511901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653136"/>
            <a:ext cx="2304256" cy="195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zbednost-dece-na-internetu-sve-sto-postavis-na-internet-zauvek-ostaje-na-njem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6624736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</a:rPr>
              <a:t>ДИГИТАЛНО НАСИЉЕ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6609928" cy="3168352"/>
          </a:xfrm>
        </p:spPr>
        <p:txBody>
          <a:bodyPr>
            <a:normAutofit fontScale="85000" lnSpcReduction="20000"/>
          </a:bodyPr>
          <a:lstStyle/>
          <a:p>
            <a:r>
              <a:rPr lang="sr-Cyrl-RS" sz="3200" dirty="0" smtClean="0">
                <a:solidFill>
                  <a:srgbClr val="C00000"/>
                </a:solidFill>
              </a:rPr>
              <a:t>КАДА ДА ПРЕПОЗНАШ ДИГИТАЛНО НАСИЉЕ:</a:t>
            </a:r>
          </a:p>
          <a:p>
            <a:r>
              <a:rPr lang="sr-Cyrl-RS" sz="3200" dirty="0" smtClean="0"/>
              <a:t>Уколико те неко зове телефоном и говори непристојне ствари које те узнемиравају,то је насиље.</a:t>
            </a:r>
          </a:p>
          <a:p>
            <a:pPr algn="ctr"/>
            <a:r>
              <a:rPr lang="sr-Cyrl-RS" sz="3200" dirty="0" smtClean="0"/>
              <a:t>Уколико ти неко шаље слике и/или слике непристојногб садржаја,то је насиље</a:t>
            </a:r>
            <a:endParaRPr lang="en-US" sz="3200" dirty="0"/>
          </a:p>
        </p:txBody>
      </p:sp>
      <p:pic>
        <p:nvPicPr>
          <p:cNvPr id="4" name="Picture 3" descr="online-bull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77072"/>
            <a:ext cx="3096344" cy="2361440"/>
          </a:xfrm>
          <a:prstGeom prst="rect">
            <a:avLst/>
          </a:prstGeom>
        </p:spPr>
      </p:pic>
      <p:pic>
        <p:nvPicPr>
          <p:cNvPr id="5" name="Picture 4" descr="nasil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861048"/>
            <a:ext cx="3189734" cy="2695202"/>
          </a:xfrm>
          <a:prstGeom prst="rect">
            <a:avLst/>
          </a:prstGeom>
        </p:spPr>
      </p:pic>
      <p:pic>
        <p:nvPicPr>
          <p:cNvPr id="6" name="Picture 5" descr="Zaustavimo-digitalno-nasil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2196752" cy="243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</a:rPr>
              <a:t>ДИГИТАЛНО НАСИЉЕ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5076056" cy="338437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Уколико те неко преко дигиталних уређаја исмејава,позива друге на мржњу према теби и предлаже им да се не друже са тобом то је насиље</a:t>
            </a:r>
          </a:p>
          <a:p>
            <a:r>
              <a:rPr lang="sr-Cyrl-RS" dirty="0" smtClean="0"/>
              <a:t>Уколико неко користи твој мобилни телефон или лозинку за рачунар  да приступи некој друштвеној мрежи,а при томе се представи као ти,то је такође дигитално насиље</a:t>
            </a:r>
          </a:p>
        </p:txBody>
      </p:sp>
      <p:pic>
        <p:nvPicPr>
          <p:cNvPr id="4" name="Picture 3" descr="преузимањ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052736"/>
            <a:ext cx="3456384" cy="2132856"/>
          </a:xfrm>
          <a:prstGeom prst="rect">
            <a:avLst/>
          </a:prstGeom>
        </p:spPr>
      </p:pic>
      <p:pic>
        <p:nvPicPr>
          <p:cNvPr id="5" name="Picture 4" descr="1046957_deca-nasilje_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3912096" cy="2606032"/>
          </a:xfrm>
          <a:prstGeom prst="rect">
            <a:avLst/>
          </a:prstGeom>
        </p:spPr>
      </p:pic>
      <p:pic>
        <p:nvPicPr>
          <p:cNvPr id="6" name="Picture 5" descr="преузимањ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509120"/>
            <a:ext cx="324036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u="sng" dirty="0" smtClean="0">
                <a:solidFill>
                  <a:schemeClr val="bg1">
                    <a:lumMod val="50000"/>
                  </a:schemeClr>
                </a:solidFill>
              </a:rPr>
              <a:t>ДИГИТАЛНО НАСИЉЕ</a:t>
            </a:r>
            <a:endParaRPr lang="en-US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2924944"/>
            <a:ext cx="7772400" cy="3059832"/>
          </a:xfrm>
        </p:spPr>
        <p:txBody>
          <a:bodyPr>
            <a:normAutofit fontScale="92500" lnSpcReduction="20000"/>
          </a:bodyPr>
          <a:lstStyle/>
          <a:p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ДА СЕ ПОДСЕТИМО:</a:t>
            </a:r>
          </a:p>
          <a:p>
            <a:r>
              <a:rPr lang="sr-Cyrl-RS" sz="2800" dirty="0" smtClean="0">
                <a:solidFill>
                  <a:schemeClr val="bg1">
                    <a:lumMod val="50000"/>
                  </a:schemeClr>
                </a:solidFill>
              </a:rPr>
              <a:t>Насиље је свако намерно повређивање друге особе.</a:t>
            </a:r>
          </a:p>
          <a:p>
            <a:r>
              <a:rPr lang="sr-Cyrl-RS" sz="2800" dirty="0" smtClean="0">
                <a:solidFill>
                  <a:schemeClr val="bg1">
                    <a:lumMod val="50000"/>
                  </a:schemeClr>
                </a:solidFill>
              </a:rPr>
              <a:t>Уколико се спроводи коришћењем дигиталних уређаја и интернета говоримо о дигиталном насиљу (енгл. 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cyberbulling</a:t>
            </a:r>
            <a:r>
              <a:rPr lang="sr-Latn-RS" sz="2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sr-Cyrl-RS" sz="2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sr-Latn-RS" sz="2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sr-Cyrl-RS" sz="2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Када су учесници малолетне особе онда је то вршњачко насиље.</a:t>
            </a:r>
            <a:endParaRPr lang="sr-Cyrl-R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2376264" cy="3312368"/>
          </a:xfrm>
        </p:spPr>
        <p:txBody>
          <a:bodyPr/>
          <a:lstStyle/>
          <a:p>
            <a:pPr algn="l"/>
            <a:r>
              <a:rPr lang="sr-Cyrl-RS" dirty="0" smtClean="0"/>
              <a:t>Дигитална писменост подразумева да знаш да свака твоја активност на интернету оставља траг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u="sng" dirty="0" smtClean="0"/>
              <a:t>ДИГИТАЛНИ ТРАГ</a:t>
            </a:r>
            <a:endParaRPr lang="en-US" b="1" u="sng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140968"/>
            <a:ext cx="547260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024336" cy="65833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Најчешће те на интернету прате ,,колачићи”(енгл.</a:t>
            </a:r>
            <a:r>
              <a:rPr lang="en-US" i="1" dirty="0" smtClean="0"/>
              <a:t>cookies</a:t>
            </a:r>
            <a:r>
              <a:rPr lang="sr-Cyrl-RS" i="1" dirty="0" smtClean="0"/>
              <a:t>).</a:t>
            </a:r>
            <a:r>
              <a:rPr lang="sr-Cyrl-RS" dirty="0" smtClean="0"/>
              <a:t>То су мале текстуалне датотеке</a:t>
            </a:r>
            <a:r>
              <a:rPr lang="en-US" dirty="0" smtClean="0"/>
              <a:t>.</a:t>
            </a:r>
            <a:endParaRPr lang="en-US" i="1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84784"/>
            <a:ext cx="4329832" cy="366022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228</Words>
  <Application>Microsoft Office PowerPoint</Application>
  <PresentationFormat>On-screen Show (4:3)</PresentationFormat>
  <Paragraphs>27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Правила безбедно рада на интернету</vt:lpstr>
      <vt:lpstr>Превентивне мере  заштите</vt:lpstr>
      <vt:lpstr>Које су то превентивне мере заштите?</vt:lpstr>
      <vt:lpstr>Slide 4</vt:lpstr>
      <vt:lpstr>ДИГИТАЛНО НАСИЉЕ</vt:lpstr>
      <vt:lpstr>ДИГИТАЛНО НАСИЉЕ</vt:lpstr>
      <vt:lpstr>ДИГИТАЛНО НАСИЉЕ</vt:lpstr>
      <vt:lpstr>ДИГИТАЛНИ ТРАГ</vt:lpstr>
      <vt:lpstr> Најчешће те на интернету прате ,,колачићи”(енгл.cookies).То су мале текстуалне датотеке.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безбедног рада                 интернету</dc:title>
  <dc:creator>ucenik01</dc:creator>
  <cp:lastModifiedBy>ucenik11</cp:lastModifiedBy>
  <cp:revision>16</cp:revision>
  <dcterms:created xsi:type="dcterms:W3CDTF">2019-12-24T15:06:42Z</dcterms:created>
  <dcterms:modified xsi:type="dcterms:W3CDTF">2020-02-25T10:10:39Z</dcterms:modified>
</cp:coreProperties>
</file>