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5" r:id="rId6"/>
    <p:sldId id="262" r:id="rId7"/>
    <p:sldId id="258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B22C7-71C7-498C-9DDF-2787224538E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F2A67-4382-4DB1-A39A-C7D14259A7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/index.php?title=%D0%9C%D0%B0%D0%BA%D1%80%D0%BE%D0%BD%D0%B0%D1%80%D0%B5%D0%B4%D0%B1%D0%B0&amp;action=edit&amp;redlink=1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sr.wikipedia.org/wiki/%D0%A0%D0%B0%D1%87%D1%83%D0%BD%D0%B0%D1%80%D1%81%D0%BA%D0%B8_%D0%BF%D1%80%D0%BE%D0%B3%D1%80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sr.wikipedia.org/w/index.php?title=%D0%A0%D0%B0%D1%87%D1%83%D0%BD%D0%B0%D1%80%D1%81%D0%BA%D0%B8_%D0%BA%D0%BE%D0%B4&amp;action=edit&amp;redlink=1" TargetMode="External"/><Relationship Id="rId4" Type="http://schemas.openxmlformats.org/officeDocument/2006/relationships/hyperlink" Target="https://sr.wikipedia.org/wiki/%D0%A0%D0%B0%D1%87%D1%83%D0%BD%D0%B0%D1%80%D1%81%D0%BA%D0%B0_%D0%B4%D0%B0%D1%82%D0%BE%D1%82%D0%B5%D0%BA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cenik12\Downloads\y2mate.com%20-%20unosna_reciklaa_elektronskog_otpada_UCUIOMEp7p4_360p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6768752" cy="1800200"/>
          </a:xfrm>
        </p:spPr>
        <p:txBody>
          <a:bodyPr/>
          <a:lstStyle/>
          <a:p>
            <a:pPr algn="ctr"/>
            <a:r>
              <a:rPr lang="sr-Cyrl-RS" dirty="0" smtClean="0"/>
              <a:t>Електронски отпад и вируси рачунара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105400"/>
            <a:ext cx="7854696" cy="1752600"/>
          </a:xfrm>
        </p:spPr>
        <p:txBody>
          <a:bodyPr/>
          <a:lstStyle/>
          <a:p>
            <a:r>
              <a:rPr lang="sr-Cyrl-RS" dirty="0" smtClean="0"/>
              <a:t>Сергеј Мијајловић</a:t>
            </a:r>
          </a:p>
          <a:p>
            <a:r>
              <a:rPr lang="sr-Cyrl-RS" dirty="0" smtClean="0"/>
              <a:t>Далибор Цвејић</a:t>
            </a:r>
          </a:p>
          <a:p>
            <a:r>
              <a:rPr lang="sr-Cyrl-RS" dirty="0" smtClean="0"/>
              <a:t>Страхиња Јовановић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Крај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348880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Хвала на пажњи</a:t>
            </a:r>
            <a:r>
              <a:rPr lang="sr-Cyrl-RS" dirty="0" smtClean="0"/>
              <a:t>.</a:t>
            </a:r>
            <a:endParaRPr lang="sr-Cyrl-RS" sz="2400" dirty="0" smtClean="0"/>
          </a:p>
          <a:p>
            <a:r>
              <a:rPr lang="sr-Cyrl-RS" sz="2400" dirty="0" smtClean="0"/>
              <a:t>Сав материјал који је преузет са интернета.</a:t>
            </a:r>
            <a:endParaRPr lang="sr-Latn-R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329608"/>
            <a:ext cx="4176464" cy="35283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284984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Слике и </a:t>
            </a:r>
            <a:r>
              <a:rPr lang="sr-Cyrl-RS" sz="2400" dirty="0" smtClean="0"/>
              <a:t>Видео </a:t>
            </a:r>
            <a:r>
              <a:rPr lang="sr-Cyrl-RS" sz="2400" dirty="0" smtClean="0"/>
              <a:t>: Страхиња Јовановић и Далибор Цвејић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Презентација : Сергеј Мијајловић</a:t>
            </a:r>
            <a:endParaRPr lang="en-US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143000"/>
          </a:xfrm>
        </p:spPr>
        <p:txBody>
          <a:bodyPr/>
          <a:lstStyle/>
          <a:p>
            <a:r>
              <a:rPr lang="en-US" dirty="0" err="1" smtClean="0"/>
              <a:t>Elektronski</a:t>
            </a:r>
            <a:r>
              <a:rPr lang="en-US" dirty="0" smtClean="0"/>
              <a:t> </a:t>
            </a:r>
            <a:r>
              <a:rPr lang="en-US" dirty="0" err="1" smtClean="0"/>
              <a:t>Uredjaji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vi-VN" b="1" dirty="0" smtClean="0"/>
              <a:t>Električna i elektronska oprema</a:t>
            </a:r>
            <a:r>
              <a:rPr lang="vi-VN" dirty="0" smtClean="0"/>
              <a:t> i uređaji (tzv. EE oprema) predstavlja sve proizvode koji su za svoj pravilan rad u potpunosti zavisni od električne energije ili elektromagnetnih polja kao i opremu za proizvodnju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4" name="Picture 3" descr="nigga nig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293096"/>
            <a:ext cx="3816424" cy="1584176"/>
          </a:xfrm>
          <a:prstGeom prst="rect">
            <a:avLst/>
          </a:prstGeom>
        </p:spPr>
      </p:pic>
      <p:pic>
        <p:nvPicPr>
          <p:cNvPr id="5" name="Picture 4" descr="kale prdno u moja u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293096"/>
            <a:ext cx="1797174" cy="1735460"/>
          </a:xfrm>
          <a:prstGeom prst="rect">
            <a:avLst/>
          </a:prstGeom>
        </p:spPr>
      </p:pic>
      <p:pic>
        <p:nvPicPr>
          <p:cNvPr id="6" name="Picture 5" descr="d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933056"/>
            <a:ext cx="2012043" cy="244827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143000"/>
          </a:xfrm>
        </p:spPr>
        <p:txBody>
          <a:bodyPr/>
          <a:lstStyle/>
          <a:p>
            <a:r>
              <a:rPr lang="sr-Cyrl-RS" dirty="0" smtClean="0"/>
              <a:t>Рачунари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4389120"/>
          </a:xfrm>
        </p:spPr>
        <p:txBody>
          <a:bodyPr>
            <a:normAutofit/>
          </a:bodyPr>
          <a:lstStyle/>
          <a:p>
            <a:r>
              <a:rPr lang="ba-RU" b="1" dirty="0" smtClean="0"/>
              <a:t>Рачунар или компјутер (енгл. цомпутер, од лат. цомпутаре: сабирати, рачунати) сложени је уређај који служи за извршавање математичких операција или контролних операција које се могу изразити у нумеричком или логичком облику. Рачунари су састављени од компонената које обављају једноставније, јасно одређене функције.</a:t>
            </a:r>
            <a:endParaRPr lang="en-US" dirty="0"/>
          </a:p>
        </p:txBody>
      </p:sp>
      <p:pic>
        <p:nvPicPr>
          <p:cNvPr id="6" name="Picture 5" descr="acer co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980728"/>
            <a:ext cx="1724820" cy="1440160"/>
          </a:xfrm>
          <a:prstGeom prst="rect">
            <a:avLst/>
          </a:prstGeom>
        </p:spPr>
      </p:pic>
      <p:pic>
        <p:nvPicPr>
          <p:cNvPr id="7" name="Picture 6" descr="der lap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908720"/>
            <a:ext cx="2374522" cy="1777181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8229600" cy="1143000"/>
          </a:xfrm>
        </p:spPr>
        <p:txBody>
          <a:bodyPr/>
          <a:lstStyle/>
          <a:p>
            <a:r>
              <a:rPr lang="sr-Cyrl-RS" dirty="0" smtClean="0"/>
              <a:t>Рачунари и вируси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8229600" cy="4389120"/>
          </a:xfrm>
        </p:spPr>
        <p:txBody>
          <a:bodyPr/>
          <a:lstStyle/>
          <a:p>
            <a:r>
              <a:rPr lang="ru-RU" b="1" dirty="0" smtClean="0"/>
              <a:t>Вирус</a:t>
            </a:r>
            <a:r>
              <a:rPr lang="ru-RU" dirty="0" smtClean="0"/>
              <a:t> је </a:t>
            </a:r>
            <a:r>
              <a:rPr lang="ru-RU" dirty="0" smtClean="0">
                <a:hlinkClick r:id="rId2" tooltip="Рачунарски програм"/>
              </a:rPr>
              <a:t>програм</a:t>
            </a:r>
            <a:r>
              <a:rPr lang="ru-RU" dirty="0" smtClean="0"/>
              <a:t> или код који се сам репликује у другим датотекама с којима долази у контакт. Може се налазити и заразити било који програм, сектор за подизање рачунара, документ који подржава </a:t>
            </a:r>
            <a:r>
              <a:rPr lang="ru-RU" dirty="0" smtClean="0">
                <a:hlinkClick r:id="rId3" tooltip="Макронаредба (страница не постоји)"/>
              </a:rPr>
              <a:t>макронаредбе</a:t>
            </a:r>
            <a:r>
              <a:rPr lang="ru-RU" dirty="0" smtClean="0"/>
              <a:t>, тако да промени садржај те </a:t>
            </a:r>
            <a:r>
              <a:rPr lang="ru-RU" dirty="0" smtClean="0">
                <a:hlinkClick r:id="rId4" tooltip="Рачунарска датотека"/>
              </a:rPr>
              <a:t>датотеке</a:t>
            </a:r>
            <a:r>
              <a:rPr lang="ru-RU" dirty="0" smtClean="0"/>
              <a:t> и у њу копира свој </a:t>
            </a:r>
            <a:r>
              <a:rPr lang="ru-RU" dirty="0" smtClean="0">
                <a:hlinkClick r:id="rId5" tooltip="Рачунарски код (страница не постоји)"/>
              </a:rPr>
              <a:t>код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7" name="Picture 6" descr="viru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2132856"/>
            <a:ext cx="3384376" cy="1524000"/>
          </a:xfrm>
          <a:prstGeom prst="rect">
            <a:avLst/>
          </a:prstGeom>
        </p:spPr>
      </p:pic>
      <p:pic>
        <p:nvPicPr>
          <p:cNvPr id="8" name="Picture 7" descr="viruse slajm mrale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2060848"/>
            <a:ext cx="3168352" cy="187220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836712"/>
            <a:ext cx="8229600" cy="1143000"/>
          </a:xfrm>
        </p:spPr>
        <p:txBody>
          <a:bodyPr>
            <a:normAutofit/>
          </a:bodyPr>
          <a:lstStyle/>
          <a:p>
            <a:r>
              <a:rPr lang="ba-RU" dirty="0" smtClean="0"/>
              <a:t>В</a:t>
            </a:r>
            <a:r>
              <a:rPr lang="sr-Cyrl-RS" dirty="0" smtClean="0"/>
              <a:t>рсте Вируса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2132856"/>
            <a:ext cx="6131024" cy="3869784"/>
          </a:xfrm>
        </p:spPr>
        <p:txBody>
          <a:bodyPr>
            <a:normAutofit/>
          </a:bodyPr>
          <a:lstStyle/>
          <a:p>
            <a:r>
              <a:rPr lang="sr-Cyrl-RS" dirty="0" smtClean="0"/>
              <a:t>Црв – Успорава рад на интернету и пренос података.</a:t>
            </a:r>
          </a:p>
          <a:p>
            <a:r>
              <a:rPr lang="sr-Cyrl-RS" dirty="0" smtClean="0"/>
              <a:t>Позадински Вирус – Вирус кој успорава рад компјутера, потпуно је неприметан зато што се врши у позадини.</a:t>
            </a:r>
          </a:p>
          <a:p>
            <a:endParaRPr lang="sr-Cyrl-RS" dirty="0" smtClean="0"/>
          </a:p>
        </p:txBody>
      </p:sp>
      <p:pic>
        <p:nvPicPr>
          <p:cNvPr id="6" name="Picture 5" descr="педер = душ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3058981" cy="302433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8229600" cy="1143000"/>
          </a:xfrm>
        </p:spPr>
        <p:txBody>
          <a:bodyPr/>
          <a:lstStyle/>
          <a:p>
            <a:r>
              <a:rPr lang="sr-Latn-RS" dirty="0" smtClean="0"/>
              <a:t>Anti-Virus </a:t>
            </a:r>
            <a:r>
              <a:rPr lang="sr-Cyrl-RS" dirty="0" smtClean="0"/>
              <a:t>Програми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r>
              <a:rPr lang="ru-RU" b="1" dirty="0" smtClean="0"/>
              <a:t>Антивирусни софтвер или антивирус (на енгл. се често користи акроним АВ) је рачунални софтвер који се користи за превенцију, откривање и уклањање штетног софтвера.</a:t>
            </a:r>
            <a:endParaRPr lang="en-US" dirty="0"/>
          </a:p>
        </p:txBody>
      </p:sp>
      <p:pic>
        <p:nvPicPr>
          <p:cNvPr id="5" name="Picture 4" descr="Najbolji-besplatni-antivirus-malware-spyware-adware-ransomware-programi-listopad-2017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933056"/>
            <a:ext cx="6552728" cy="278092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r>
              <a:rPr lang="sr-Cyrl-RS" dirty="0" smtClean="0"/>
              <a:t>Електронски отпад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01208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ova </a:t>
            </a:r>
            <a:r>
              <a:rPr lang="en-US" b="1" dirty="0" smtClean="0"/>
              <a:t>EE </a:t>
            </a:r>
            <a:r>
              <a:rPr lang="en-US" b="1" dirty="0" err="1" smtClean="0"/>
              <a:t>oprema</a:t>
            </a:r>
            <a:r>
              <a:rPr lang="en-US" dirty="0" smtClean="0"/>
              <a:t> 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dirty="0" err="1" smtClean="0"/>
              <a:t>neupotrebljiva</a:t>
            </a:r>
            <a:r>
              <a:rPr lang="en-US" dirty="0" smtClean="0"/>
              <a:t>, </a:t>
            </a:r>
            <a:r>
              <a:rPr lang="en-US" dirty="0" err="1" smtClean="0"/>
              <a:t>pretvara</a:t>
            </a:r>
            <a:r>
              <a:rPr lang="en-US" dirty="0" smtClean="0"/>
              <a:t> se u </a:t>
            </a:r>
            <a:r>
              <a:rPr lang="en-US" b="1" dirty="0" smtClean="0"/>
              <a:t>EE </a:t>
            </a:r>
            <a:r>
              <a:rPr lang="en-US" b="1" dirty="0" err="1" smtClean="0"/>
              <a:t>otpad</a:t>
            </a:r>
            <a:r>
              <a:rPr lang="en-US" dirty="0" smtClean="0"/>
              <a:t> o </a:t>
            </a:r>
            <a:r>
              <a:rPr lang="en-US" dirty="0" err="1" smtClean="0"/>
              <a:t>kome</a:t>
            </a:r>
            <a:r>
              <a:rPr lang="en-US" dirty="0" smtClean="0"/>
              <a:t> se </a:t>
            </a:r>
            <a:r>
              <a:rPr lang="en-US" dirty="0" err="1" smtClean="0"/>
              <a:t>treba</a:t>
            </a:r>
            <a:endParaRPr lang="en-US" dirty="0"/>
          </a:p>
        </p:txBody>
      </p:sp>
      <p:pic>
        <p:nvPicPr>
          <p:cNvPr id="4" name="Picture 3" descr="600-ta slika EU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420888"/>
            <a:ext cx="2152650" cy="2124075"/>
          </a:xfrm>
          <a:prstGeom prst="rect">
            <a:avLst/>
          </a:prstGeom>
        </p:spPr>
      </p:pic>
      <p:pic>
        <p:nvPicPr>
          <p:cNvPr id="5" name="Picture 4" descr="EU-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204864"/>
            <a:ext cx="2590391" cy="2503562"/>
          </a:xfrm>
          <a:prstGeom prst="rect">
            <a:avLst/>
          </a:prstGeom>
        </p:spPr>
      </p:pic>
      <p:pic>
        <p:nvPicPr>
          <p:cNvPr id="7" name="Picture 6" descr="ee-otp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3375619" cy="16333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Рециклажа електронског отпада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/>
          <a:lstStyle/>
          <a:p>
            <a:r>
              <a:rPr lang="ru-RU" dirty="0" smtClean="0"/>
              <a:t>Електрични и електронски отпад (тзв. ЕЕ отпад) је отпадна електрична и електронска опрема укључујући склопове и саставне делове, који настају у привреди (индустрији, обрту и слично).</a:t>
            </a:r>
            <a:endParaRPr lang="ru-RU" dirty="0" err="1" smtClean="0"/>
          </a:p>
        </p:txBody>
      </p:sp>
      <p:pic>
        <p:nvPicPr>
          <p:cNvPr id="7" name="Picture 6" descr="hahaha kale image.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437112"/>
            <a:ext cx="3510390" cy="1872208"/>
          </a:xfrm>
          <a:prstGeom prst="rect">
            <a:avLst/>
          </a:prstGeom>
        </p:spPr>
      </p:pic>
      <p:pic>
        <p:nvPicPr>
          <p:cNvPr id="8" name="Picture 7" descr="ee reciklaya ljdska ambala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789040"/>
            <a:ext cx="2880320" cy="2304256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8229600" cy="1143000"/>
          </a:xfrm>
        </p:spPr>
        <p:txBody>
          <a:bodyPr/>
          <a:lstStyle/>
          <a:p>
            <a:r>
              <a:rPr lang="sr-Cyrl-RS" dirty="0" smtClean="0"/>
              <a:t>Процес Рециклаже</a:t>
            </a:r>
            <a:endParaRPr lang="en-US" dirty="0"/>
          </a:p>
        </p:txBody>
      </p:sp>
      <p:pic>
        <p:nvPicPr>
          <p:cNvPr id="4" name="y2mate.com - unosna_reciklaa_elektronskog_otpada_UCUIOMEp7p4_360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2276872"/>
            <a:ext cx="5112568" cy="3834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131</Words>
  <Application>Microsoft Office PowerPoint</Application>
  <PresentationFormat>On-screen Show (4:3)</PresentationFormat>
  <Paragraphs>26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Електронски отпад и вируси рачунара</vt:lpstr>
      <vt:lpstr>Elektronski Uredjaji</vt:lpstr>
      <vt:lpstr>Рачунари</vt:lpstr>
      <vt:lpstr>Рачунари и вируси</vt:lpstr>
      <vt:lpstr>Врсте Вируса</vt:lpstr>
      <vt:lpstr>Anti-Virus Програми</vt:lpstr>
      <vt:lpstr>Електронски отпад</vt:lpstr>
      <vt:lpstr>Рециклажа електронског отпада</vt:lpstr>
      <vt:lpstr>Процес Рециклаже</vt:lpstr>
      <vt:lpstr>Крај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otpad I Virusi</dc:title>
  <dc:creator>ucenik12</dc:creator>
  <cp:lastModifiedBy>ucenik12</cp:lastModifiedBy>
  <cp:revision>15</cp:revision>
  <dcterms:created xsi:type="dcterms:W3CDTF">2020-01-14T10:03:33Z</dcterms:created>
  <dcterms:modified xsi:type="dcterms:W3CDTF">2020-02-25T09:52:24Z</dcterms:modified>
</cp:coreProperties>
</file>